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handoutMasterIdLst>
    <p:handoutMasterId r:id="rId16"/>
  </p:handoutMasterIdLst>
  <p:sldIdLst>
    <p:sldId id="257" r:id="rId2"/>
    <p:sldId id="259" r:id="rId3"/>
    <p:sldId id="284" r:id="rId4"/>
    <p:sldId id="285" r:id="rId5"/>
    <p:sldId id="261" r:id="rId6"/>
    <p:sldId id="283" r:id="rId7"/>
    <p:sldId id="262" r:id="rId8"/>
    <p:sldId id="263" r:id="rId9"/>
    <p:sldId id="264" r:id="rId10"/>
    <p:sldId id="286" r:id="rId11"/>
    <p:sldId id="287" r:id="rId12"/>
    <p:sldId id="288" r:id="rId13"/>
    <p:sldId id="282"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403F"/>
    <a:srgbClr val="00B3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5000" autoAdjust="0"/>
  </p:normalViewPr>
  <p:slideViewPr>
    <p:cSldViewPr snapToGrid="0" showGuides="1">
      <p:cViewPr>
        <p:scale>
          <a:sx n="57" d="100"/>
          <a:sy n="57" d="100"/>
        </p:scale>
        <p:origin x="1016" y="20"/>
      </p:cViewPr>
      <p:guideLst>
        <p:guide orient="horz" pos="211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2019/11/25</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jpeg>
</file>

<file path=ppt/media/image6.png>
</file>

<file path=ppt/media/image7.jpeg>
</file>

<file path=ppt/media/image8.jp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D10E1C-95E3-46A9-907B-25CB355A277E}" type="datetimeFigureOut">
              <a:rPr lang="zh-CN" altLang="en-US" smtClean="0"/>
              <a:t>2019/11/25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Click to edit Master text style</a:t>
            </a:r>
          </a:p>
          <a:p>
            <a:pPr lvl="1"/>
            <a:r>
              <a:rPr lang="zh-CN" altLang="en-US"/>
              <a:t>Second level</a:t>
            </a:r>
          </a:p>
          <a:p>
            <a:pPr lvl="2"/>
            <a:r>
              <a:rPr lang="zh-CN" altLang="en-US"/>
              <a:t>Third level</a:t>
            </a:r>
          </a:p>
          <a:p>
            <a:pPr lvl="3"/>
            <a:r>
              <a:rPr lang="zh-CN" altLang="en-US"/>
              <a:t>Fourth level</a:t>
            </a:r>
          </a:p>
          <a:p>
            <a:pPr lvl="4"/>
            <a:r>
              <a:rPr lang="zh-CN" altLang="en-US"/>
              <a:t>Fifth level</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BB5268-6259-415A-8F5C-05A065CB2C9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BB5268-6259-415A-8F5C-05A065CB2C9C}"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5</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7</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8</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9</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BB5268-6259-415A-8F5C-05A065CB2C9C}" type="slidenum">
              <a:rPr lang="zh-CN" altLang="en-US" smtClean="0"/>
              <a:t>12</a:t>
            </a:fld>
            <a:endParaRPr lang="zh-CN" altLang="en-US"/>
          </a:p>
        </p:txBody>
      </p:sp>
    </p:spTree>
    <p:extLst>
      <p:ext uri="{BB962C8B-B14F-4D97-AF65-F5344CB8AC3E}">
        <p14:creationId xmlns:p14="http://schemas.microsoft.com/office/powerpoint/2010/main" val="16146268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BB5268-6259-415A-8F5C-05A065CB2C9C}" type="slidenum">
              <a:rPr lang="zh-CN" altLang="en-US" smtClean="0"/>
              <a:t>13</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Click to edit Master title style</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Click to edit Master title style</a:t>
            </a:r>
          </a:p>
        </p:txBody>
      </p:sp>
      <p:sp>
        <p:nvSpPr>
          <p:cNvPr id="4" name="日期占位符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2019/11/25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grpSp>
        <p:nvGrpSpPr>
          <p:cNvPr id="5" name="组合 4"/>
          <p:cNvGrpSpPr/>
          <p:nvPr userDrawn="1"/>
        </p:nvGrpSpPr>
        <p:grpSpPr>
          <a:xfrm>
            <a:off x="-2532897" y="-5398638"/>
            <a:ext cx="17254702" cy="17651598"/>
            <a:chOff x="-1730591" y="-4581768"/>
            <a:chExt cx="15603691" cy="15962610"/>
          </a:xfrm>
        </p:grpSpPr>
        <p:sp>
          <p:nvSpPr>
            <p:cNvPr id="6" name="任意多边形 5"/>
            <p:cNvSpPr/>
            <p:nvPr/>
          </p:nvSpPr>
          <p:spPr>
            <a:xfrm rot="2700000">
              <a:off x="2019385" y="-1538136"/>
              <a:ext cx="1071853" cy="6059252"/>
            </a:xfrm>
            <a:custGeom>
              <a:avLst/>
              <a:gdLst>
                <a:gd name="connsiteX0" fmla="*/ 285750 w 1400175"/>
                <a:gd name="connsiteY0" fmla="*/ 0 h 7915275"/>
                <a:gd name="connsiteX1" fmla="*/ 0 w 1400175"/>
                <a:gd name="connsiteY1" fmla="*/ 7915275 h 7915275"/>
                <a:gd name="connsiteX2" fmla="*/ 1400175 w 1400175"/>
                <a:gd name="connsiteY2" fmla="*/ 7829550 h 7915275"/>
                <a:gd name="connsiteX3" fmla="*/ 285750 w 1400175"/>
                <a:gd name="connsiteY3" fmla="*/ 0 h 7915275"/>
              </a:gdLst>
              <a:ahLst/>
              <a:cxnLst>
                <a:cxn ang="0">
                  <a:pos x="connsiteX0" y="connsiteY0"/>
                </a:cxn>
                <a:cxn ang="0">
                  <a:pos x="connsiteX1" y="connsiteY1"/>
                </a:cxn>
                <a:cxn ang="0">
                  <a:pos x="connsiteX2" y="connsiteY2"/>
                </a:cxn>
                <a:cxn ang="0">
                  <a:pos x="connsiteX3" y="connsiteY3"/>
                </a:cxn>
              </a:cxnLst>
              <a:rect l="l" t="t" r="r" b="b"/>
              <a:pathLst>
                <a:path w="1400175" h="7915275">
                  <a:moveTo>
                    <a:pt x="285750" y="0"/>
                  </a:moveTo>
                  <a:lnTo>
                    <a:pt x="0" y="7915275"/>
                  </a:lnTo>
                  <a:lnTo>
                    <a:pt x="1400175" y="7829550"/>
                  </a:lnTo>
                  <a:lnTo>
                    <a:pt x="28575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任意多边形 6"/>
            <p:cNvSpPr/>
            <p:nvPr/>
          </p:nvSpPr>
          <p:spPr>
            <a:xfrm rot="2700000">
              <a:off x="213367" y="5945471"/>
              <a:ext cx="7044302" cy="1077756"/>
            </a:xfrm>
            <a:custGeom>
              <a:avLst/>
              <a:gdLst>
                <a:gd name="connsiteX0" fmla="*/ 0 w 9202057"/>
                <a:gd name="connsiteY0" fmla="*/ 1407886 h 1407886"/>
                <a:gd name="connsiteX1" fmla="*/ 9027886 w 9202057"/>
                <a:gd name="connsiteY1" fmla="*/ 1407886 h 1407886"/>
                <a:gd name="connsiteX2" fmla="*/ 9202057 w 9202057"/>
                <a:gd name="connsiteY2" fmla="*/ 0 h 1407886"/>
                <a:gd name="connsiteX3" fmla="*/ 0 w 9202057"/>
                <a:gd name="connsiteY3" fmla="*/ 1407886 h 1407886"/>
              </a:gdLst>
              <a:ahLst/>
              <a:cxnLst>
                <a:cxn ang="0">
                  <a:pos x="connsiteX0" y="connsiteY0"/>
                </a:cxn>
                <a:cxn ang="0">
                  <a:pos x="connsiteX1" y="connsiteY1"/>
                </a:cxn>
                <a:cxn ang="0">
                  <a:pos x="connsiteX2" y="connsiteY2"/>
                </a:cxn>
                <a:cxn ang="0">
                  <a:pos x="connsiteX3" y="connsiteY3"/>
                </a:cxn>
              </a:cxnLst>
              <a:rect l="l" t="t" r="r" b="b"/>
              <a:pathLst>
                <a:path w="9202057" h="1407886">
                  <a:moveTo>
                    <a:pt x="0" y="1407886"/>
                  </a:moveTo>
                  <a:lnTo>
                    <a:pt x="9027886" y="1407886"/>
                  </a:lnTo>
                  <a:lnTo>
                    <a:pt x="9202057" y="0"/>
                  </a:lnTo>
                  <a:lnTo>
                    <a:pt x="0" y="1407886"/>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 name="任意多边形 7"/>
            <p:cNvSpPr/>
            <p:nvPr/>
          </p:nvSpPr>
          <p:spPr>
            <a:xfrm rot="2700000">
              <a:off x="9114872" y="2361589"/>
              <a:ext cx="977064" cy="5993629"/>
            </a:xfrm>
            <a:custGeom>
              <a:avLst/>
              <a:gdLst>
                <a:gd name="connsiteX0" fmla="*/ 0 w 1276350"/>
                <a:gd name="connsiteY0" fmla="*/ 0 h 7829550"/>
                <a:gd name="connsiteX1" fmla="*/ 952500 w 1276350"/>
                <a:gd name="connsiteY1" fmla="*/ 7829550 h 7829550"/>
                <a:gd name="connsiteX2" fmla="*/ 1276350 w 1276350"/>
                <a:gd name="connsiteY2" fmla="*/ 0 h 7829550"/>
                <a:gd name="connsiteX3" fmla="*/ 0 w 1276350"/>
                <a:gd name="connsiteY3" fmla="*/ 0 h 7829550"/>
              </a:gdLst>
              <a:ahLst/>
              <a:cxnLst>
                <a:cxn ang="0">
                  <a:pos x="connsiteX0" y="connsiteY0"/>
                </a:cxn>
                <a:cxn ang="0">
                  <a:pos x="connsiteX1" y="connsiteY1"/>
                </a:cxn>
                <a:cxn ang="0">
                  <a:pos x="connsiteX2" y="connsiteY2"/>
                </a:cxn>
                <a:cxn ang="0">
                  <a:pos x="connsiteX3" y="connsiteY3"/>
                </a:cxn>
              </a:cxnLst>
              <a:rect l="l" t="t" r="r" b="b"/>
              <a:pathLst>
                <a:path w="1276350" h="7829550">
                  <a:moveTo>
                    <a:pt x="0" y="0"/>
                  </a:moveTo>
                  <a:lnTo>
                    <a:pt x="952500" y="7829550"/>
                  </a:lnTo>
                  <a:lnTo>
                    <a:pt x="1276350" y="0"/>
                  </a:lnTo>
                  <a:lnTo>
                    <a:pt x="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任意多边形 8"/>
            <p:cNvSpPr/>
            <p:nvPr/>
          </p:nvSpPr>
          <p:spPr>
            <a:xfrm rot="2700000">
              <a:off x="4963050" y="-490477"/>
              <a:ext cx="6372788" cy="1035395"/>
            </a:xfrm>
            <a:custGeom>
              <a:avLst/>
              <a:gdLst>
                <a:gd name="connsiteX0" fmla="*/ 0 w 8324850"/>
                <a:gd name="connsiteY0" fmla="*/ 0 h 1352550"/>
                <a:gd name="connsiteX1" fmla="*/ 0 w 8324850"/>
                <a:gd name="connsiteY1" fmla="*/ 1352550 h 1352550"/>
                <a:gd name="connsiteX2" fmla="*/ 8324850 w 8324850"/>
                <a:gd name="connsiteY2" fmla="*/ 38100 h 1352550"/>
                <a:gd name="connsiteX3" fmla="*/ 0 w 8324850"/>
                <a:gd name="connsiteY3" fmla="*/ 0 h 1352550"/>
              </a:gdLst>
              <a:ahLst/>
              <a:cxnLst>
                <a:cxn ang="0">
                  <a:pos x="connsiteX0" y="connsiteY0"/>
                </a:cxn>
                <a:cxn ang="0">
                  <a:pos x="connsiteX1" y="connsiteY1"/>
                </a:cxn>
                <a:cxn ang="0">
                  <a:pos x="connsiteX2" y="connsiteY2"/>
                </a:cxn>
                <a:cxn ang="0">
                  <a:pos x="connsiteX3" y="connsiteY3"/>
                </a:cxn>
              </a:cxnLst>
              <a:rect l="l" t="t" r="r" b="b"/>
              <a:pathLst>
                <a:path w="8324850" h="1352550">
                  <a:moveTo>
                    <a:pt x="0" y="0"/>
                  </a:moveTo>
                  <a:lnTo>
                    <a:pt x="0" y="1352550"/>
                  </a:lnTo>
                  <a:lnTo>
                    <a:pt x="8324850" y="38100"/>
                  </a:lnTo>
                  <a:lnTo>
                    <a:pt x="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任意多边形 9"/>
            <p:cNvSpPr/>
            <p:nvPr/>
          </p:nvSpPr>
          <p:spPr>
            <a:xfrm rot="8100000">
              <a:off x="9529326" y="-4581768"/>
              <a:ext cx="1556964" cy="8971072"/>
            </a:xfrm>
            <a:custGeom>
              <a:avLst/>
              <a:gdLst>
                <a:gd name="connsiteX0" fmla="*/ 0 w 1200150"/>
                <a:gd name="connsiteY0" fmla="*/ 171450 h 6915150"/>
                <a:gd name="connsiteX1" fmla="*/ 771525 w 1200150"/>
                <a:gd name="connsiteY1" fmla="*/ 6915150 h 6915150"/>
                <a:gd name="connsiteX2" fmla="*/ 1200150 w 1200150"/>
                <a:gd name="connsiteY2" fmla="*/ 0 h 6915150"/>
                <a:gd name="connsiteX3" fmla="*/ 0 w 1200150"/>
                <a:gd name="connsiteY3" fmla="*/ 171450 h 6915150"/>
              </a:gdLst>
              <a:ahLst/>
              <a:cxnLst>
                <a:cxn ang="0">
                  <a:pos x="connsiteX0" y="connsiteY0"/>
                </a:cxn>
                <a:cxn ang="0">
                  <a:pos x="connsiteX1" y="connsiteY1"/>
                </a:cxn>
                <a:cxn ang="0">
                  <a:pos x="connsiteX2" y="connsiteY2"/>
                </a:cxn>
                <a:cxn ang="0">
                  <a:pos x="connsiteX3" y="connsiteY3"/>
                </a:cxn>
              </a:cxnLst>
              <a:rect l="l" t="t" r="r" b="b"/>
              <a:pathLst>
                <a:path w="1200150" h="6915150">
                  <a:moveTo>
                    <a:pt x="0" y="171450"/>
                  </a:moveTo>
                  <a:lnTo>
                    <a:pt x="771525" y="6915150"/>
                  </a:lnTo>
                  <a:lnTo>
                    <a:pt x="1200150" y="0"/>
                  </a:lnTo>
                  <a:lnTo>
                    <a:pt x="0" y="17145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任意多边形 10"/>
            <p:cNvSpPr/>
            <p:nvPr/>
          </p:nvSpPr>
          <p:spPr>
            <a:xfrm rot="8100000">
              <a:off x="-1730591" y="-1595566"/>
              <a:ext cx="8637437" cy="1556964"/>
            </a:xfrm>
            <a:custGeom>
              <a:avLst/>
              <a:gdLst>
                <a:gd name="connsiteX0" fmla="*/ 0 w 6657975"/>
                <a:gd name="connsiteY0" fmla="*/ 0 h 1200150"/>
                <a:gd name="connsiteX1" fmla="*/ 114300 w 6657975"/>
                <a:gd name="connsiteY1" fmla="*/ 1200150 h 1200150"/>
                <a:gd name="connsiteX2" fmla="*/ 6657975 w 6657975"/>
                <a:gd name="connsiteY2" fmla="*/ 285750 h 1200150"/>
                <a:gd name="connsiteX3" fmla="*/ 0 w 6657975"/>
                <a:gd name="connsiteY3" fmla="*/ 0 h 1200150"/>
              </a:gdLst>
              <a:ahLst/>
              <a:cxnLst>
                <a:cxn ang="0">
                  <a:pos x="connsiteX0" y="connsiteY0"/>
                </a:cxn>
                <a:cxn ang="0">
                  <a:pos x="connsiteX1" y="connsiteY1"/>
                </a:cxn>
                <a:cxn ang="0">
                  <a:pos x="connsiteX2" y="connsiteY2"/>
                </a:cxn>
                <a:cxn ang="0">
                  <a:pos x="connsiteX3" y="connsiteY3"/>
                </a:cxn>
              </a:cxnLst>
              <a:rect l="l" t="t" r="r" b="b"/>
              <a:pathLst>
                <a:path w="6657975" h="1200150">
                  <a:moveTo>
                    <a:pt x="0" y="0"/>
                  </a:moveTo>
                  <a:lnTo>
                    <a:pt x="114300" y="1200150"/>
                  </a:lnTo>
                  <a:lnTo>
                    <a:pt x="6657975" y="285750"/>
                  </a:lnTo>
                  <a:lnTo>
                    <a:pt x="0" y="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rot="8100000">
              <a:off x="1049475" y="2817545"/>
              <a:ext cx="1556964" cy="8563297"/>
            </a:xfrm>
            <a:custGeom>
              <a:avLst/>
              <a:gdLst>
                <a:gd name="connsiteX0" fmla="*/ 257175 w 1200150"/>
                <a:gd name="connsiteY0" fmla="*/ 0 h 6600825"/>
                <a:gd name="connsiteX1" fmla="*/ 0 w 1200150"/>
                <a:gd name="connsiteY1" fmla="*/ 6600825 h 6600825"/>
                <a:gd name="connsiteX2" fmla="*/ 1200150 w 1200150"/>
                <a:gd name="connsiteY2" fmla="*/ 6429375 h 6600825"/>
                <a:gd name="connsiteX3" fmla="*/ 257175 w 1200150"/>
                <a:gd name="connsiteY3" fmla="*/ 0 h 6600825"/>
              </a:gdLst>
              <a:ahLst/>
              <a:cxnLst>
                <a:cxn ang="0">
                  <a:pos x="connsiteX0" y="connsiteY0"/>
                </a:cxn>
                <a:cxn ang="0">
                  <a:pos x="connsiteX1" y="connsiteY1"/>
                </a:cxn>
                <a:cxn ang="0">
                  <a:pos x="connsiteX2" y="connsiteY2"/>
                </a:cxn>
                <a:cxn ang="0">
                  <a:pos x="connsiteX3" y="connsiteY3"/>
                </a:cxn>
              </a:cxnLst>
              <a:rect l="l" t="t" r="r" b="b"/>
              <a:pathLst>
                <a:path w="1200150" h="6600825">
                  <a:moveTo>
                    <a:pt x="257175" y="0"/>
                  </a:moveTo>
                  <a:lnTo>
                    <a:pt x="0" y="6600825"/>
                  </a:lnTo>
                  <a:lnTo>
                    <a:pt x="1200150" y="6429375"/>
                  </a:lnTo>
                  <a:lnTo>
                    <a:pt x="257175" y="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任意多边形 12"/>
            <p:cNvSpPr/>
            <p:nvPr/>
          </p:nvSpPr>
          <p:spPr>
            <a:xfrm rot="8100000">
              <a:off x="5458087" y="7249016"/>
              <a:ext cx="8415013" cy="1482823"/>
            </a:xfrm>
            <a:custGeom>
              <a:avLst/>
              <a:gdLst>
                <a:gd name="connsiteX0" fmla="*/ 0 w 6486525"/>
                <a:gd name="connsiteY0" fmla="*/ 885825 h 1143000"/>
                <a:gd name="connsiteX1" fmla="*/ 6486525 w 6486525"/>
                <a:gd name="connsiteY1" fmla="*/ 1143000 h 1143000"/>
                <a:gd name="connsiteX2" fmla="*/ 6315075 w 6486525"/>
                <a:gd name="connsiteY2" fmla="*/ 0 h 1143000"/>
                <a:gd name="connsiteX3" fmla="*/ 0 w 6486525"/>
                <a:gd name="connsiteY3" fmla="*/ 885825 h 1143000"/>
              </a:gdLst>
              <a:ahLst/>
              <a:cxnLst>
                <a:cxn ang="0">
                  <a:pos x="connsiteX0" y="connsiteY0"/>
                </a:cxn>
                <a:cxn ang="0">
                  <a:pos x="connsiteX1" y="connsiteY1"/>
                </a:cxn>
                <a:cxn ang="0">
                  <a:pos x="connsiteX2" y="connsiteY2"/>
                </a:cxn>
                <a:cxn ang="0">
                  <a:pos x="connsiteX3" y="connsiteY3"/>
                </a:cxn>
              </a:cxnLst>
              <a:rect l="l" t="t" r="r" b="b"/>
              <a:pathLst>
                <a:path w="6486525" h="1143000">
                  <a:moveTo>
                    <a:pt x="0" y="885825"/>
                  </a:moveTo>
                  <a:lnTo>
                    <a:pt x="6486525" y="1143000"/>
                  </a:lnTo>
                  <a:lnTo>
                    <a:pt x="6315075" y="0"/>
                  </a:lnTo>
                  <a:lnTo>
                    <a:pt x="0" y="885825"/>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Click to edit Master title style</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Click to edit Master text style</a:t>
            </a:r>
          </a:p>
          <a:p>
            <a:pPr lvl="1"/>
            <a:r>
              <a:rPr lang="zh-CN" altLang="en-US"/>
              <a:t>Second level</a:t>
            </a:r>
          </a:p>
          <a:p>
            <a:pPr lvl="2"/>
            <a:r>
              <a:rPr lang="zh-CN" altLang="en-US"/>
              <a:t>Third level</a:t>
            </a:r>
          </a:p>
          <a:p>
            <a:pPr lvl="3"/>
            <a:r>
              <a:rPr lang="zh-CN" altLang="en-US"/>
              <a:t>Fourth level</a:t>
            </a:r>
          </a:p>
          <a:p>
            <a:pPr lvl="4"/>
            <a:r>
              <a:rPr lang="zh-CN" altLang="en-US"/>
              <a:t>Fifth level</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80FBF6-E9C2-4AE0-90F6-8F1434B639F3}" type="datetimeFigureOut">
              <a:rPr lang="zh-CN" altLang="en-US" smtClean="0">
                <a:solidFill>
                  <a:prstClr val="black">
                    <a:tint val="75000"/>
                  </a:prstClr>
                </a:solidFill>
              </a:rPr>
              <a:t>2019/11/25</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p3"/><Relationship Id="rId2" Type="http://schemas.microsoft.com/office/2007/relationships/media" Target="../media/media1.mp3"/><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hyperlink" Target="http://www.arduino.cc/"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5073958" y="-7792126"/>
            <a:ext cx="22630528" cy="22788286"/>
            <a:chOff x="-3427410" y="-6134100"/>
            <a:chExt cx="19337432" cy="19472234"/>
          </a:xfrm>
        </p:grpSpPr>
        <p:sp>
          <p:nvSpPr>
            <p:cNvPr id="5" name="任意多边形 4"/>
            <p:cNvSpPr/>
            <p:nvPr/>
          </p:nvSpPr>
          <p:spPr>
            <a:xfrm rot="2700000">
              <a:off x="4148794" y="783630"/>
              <a:ext cx="573205" cy="3140166"/>
            </a:xfrm>
            <a:custGeom>
              <a:avLst/>
              <a:gdLst>
                <a:gd name="connsiteX0" fmla="*/ 190500 w 876300"/>
                <a:gd name="connsiteY0" fmla="*/ 0 h 4800600"/>
                <a:gd name="connsiteX1" fmla="*/ 0 w 876300"/>
                <a:gd name="connsiteY1" fmla="*/ 4743450 h 4800600"/>
                <a:gd name="connsiteX2" fmla="*/ 876300 w 876300"/>
                <a:gd name="connsiteY2" fmla="*/ 4800600 h 4800600"/>
                <a:gd name="connsiteX3" fmla="*/ 190500 w 876300"/>
                <a:gd name="connsiteY3" fmla="*/ 0 h 4800600"/>
              </a:gdLst>
              <a:ahLst/>
              <a:cxnLst>
                <a:cxn ang="0">
                  <a:pos x="connsiteX0" y="connsiteY0"/>
                </a:cxn>
                <a:cxn ang="0">
                  <a:pos x="connsiteX1" y="connsiteY1"/>
                </a:cxn>
                <a:cxn ang="0">
                  <a:pos x="connsiteX2" y="connsiteY2"/>
                </a:cxn>
                <a:cxn ang="0">
                  <a:pos x="connsiteX3" y="connsiteY3"/>
                </a:cxn>
              </a:cxnLst>
              <a:rect l="l" t="t" r="r" b="b"/>
              <a:pathLst>
                <a:path w="876300" h="4800600">
                  <a:moveTo>
                    <a:pt x="190500" y="0"/>
                  </a:moveTo>
                  <a:lnTo>
                    <a:pt x="0" y="4743450"/>
                  </a:lnTo>
                  <a:lnTo>
                    <a:pt x="876300" y="4800600"/>
                  </a:lnTo>
                  <a:lnTo>
                    <a:pt x="19050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任意多边形 5"/>
            <p:cNvSpPr/>
            <p:nvPr/>
          </p:nvSpPr>
          <p:spPr>
            <a:xfrm rot="2700000">
              <a:off x="3039033" y="4597449"/>
              <a:ext cx="3638606" cy="623049"/>
            </a:xfrm>
            <a:custGeom>
              <a:avLst/>
              <a:gdLst>
                <a:gd name="connsiteX0" fmla="*/ 0 w 5562600"/>
                <a:gd name="connsiteY0" fmla="*/ 933450 h 952500"/>
                <a:gd name="connsiteX1" fmla="*/ 5524500 w 5562600"/>
                <a:gd name="connsiteY1" fmla="*/ 952500 h 952500"/>
                <a:gd name="connsiteX2" fmla="*/ 5562600 w 5562600"/>
                <a:gd name="connsiteY2" fmla="*/ 0 h 952500"/>
                <a:gd name="connsiteX3" fmla="*/ 0 w 5562600"/>
                <a:gd name="connsiteY3" fmla="*/ 933450 h 952500"/>
              </a:gdLst>
              <a:ahLst/>
              <a:cxnLst>
                <a:cxn ang="0">
                  <a:pos x="connsiteX0" y="connsiteY0"/>
                </a:cxn>
                <a:cxn ang="0">
                  <a:pos x="connsiteX1" y="connsiteY1"/>
                </a:cxn>
                <a:cxn ang="0">
                  <a:pos x="connsiteX2" y="connsiteY2"/>
                </a:cxn>
                <a:cxn ang="0">
                  <a:pos x="connsiteX3" y="connsiteY3"/>
                </a:cxn>
              </a:cxnLst>
              <a:rect l="l" t="t" r="r" b="b"/>
              <a:pathLst>
                <a:path w="5562600" h="952500">
                  <a:moveTo>
                    <a:pt x="0" y="933450"/>
                  </a:moveTo>
                  <a:lnTo>
                    <a:pt x="5524500" y="952500"/>
                  </a:lnTo>
                  <a:lnTo>
                    <a:pt x="5562600" y="0"/>
                  </a:lnTo>
                  <a:lnTo>
                    <a:pt x="0" y="93345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任意多边形 6"/>
            <p:cNvSpPr/>
            <p:nvPr/>
          </p:nvSpPr>
          <p:spPr>
            <a:xfrm rot="2700000">
              <a:off x="7460309" y="2827213"/>
              <a:ext cx="523361" cy="3264776"/>
            </a:xfrm>
            <a:custGeom>
              <a:avLst/>
              <a:gdLst>
                <a:gd name="connsiteX0" fmla="*/ 0 w 800100"/>
                <a:gd name="connsiteY0" fmla="*/ 38100 h 4991100"/>
                <a:gd name="connsiteX1" fmla="*/ 742950 w 800100"/>
                <a:gd name="connsiteY1" fmla="*/ 4991100 h 4991100"/>
                <a:gd name="connsiteX2" fmla="*/ 800100 w 800100"/>
                <a:gd name="connsiteY2" fmla="*/ 0 h 4991100"/>
                <a:gd name="connsiteX3" fmla="*/ 0 w 800100"/>
                <a:gd name="connsiteY3" fmla="*/ 38100 h 4991100"/>
              </a:gdLst>
              <a:ahLst/>
              <a:cxnLst>
                <a:cxn ang="0">
                  <a:pos x="connsiteX0" y="connsiteY0"/>
                </a:cxn>
                <a:cxn ang="0">
                  <a:pos x="connsiteX1" y="connsiteY1"/>
                </a:cxn>
                <a:cxn ang="0">
                  <a:pos x="connsiteX2" y="connsiteY2"/>
                </a:cxn>
                <a:cxn ang="0">
                  <a:pos x="connsiteX3" y="connsiteY3"/>
                </a:cxn>
              </a:cxnLst>
              <a:rect l="l" t="t" r="r" b="b"/>
              <a:pathLst>
                <a:path w="800100" h="4991100">
                  <a:moveTo>
                    <a:pt x="0" y="38100"/>
                  </a:moveTo>
                  <a:lnTo>
                    <a:pt x="742950" y="4991100"/>
                  </a:lnTo>
                  <a:lnTo>
                    <a:pt x="800100" y="0"/>
                  </a:lnTo>
                  <a:lnTo>
                    <a:pt x="0" y="3810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 name="任意多边形 7"/>
            <p:cNvSpPr/>
            <p:nvPr/>
          </p:nvSpPr>
          <p:spPr>
            <a:xfrm rot="2700000">
              <a:off x="5611602" y="1696909"/>
              <a:ext cx="3700911" cy="423673"/>
            </a:xfrm>
            <a:custGeom>
              <a:avLst/>
              <a:gdLst>
                <a:gd name="connsiteX0" fmla="*/ 0 w 5657850"/>
                <a:gd name="connsiteY0" fmla="*/ 76200 h 647700"/>
                <a:gd name="connsiteX1" fmla="*/ 0 w 5657850"/>
                <a:gd name="connsiteY1" fmla="*/ 647700 h 647700"/>
                <a:gd name="connsiteX2" fmla="*/ 5657850 w 5657850"/>
                <a:gd name="connsiteY2" fmla="*/ 0 h 647700"/>
                <a:gd name="connsiteX3" fmla="*/ 0 w 5657850"/>
                <a:gd name="connsiteY3" fmla="*/ 76200 h 647700"/>
              </a:gdLst>
              <a:ahLst/>
              <a:cxnLst>
                <a:cxn ang="0">
                  <a:pos x="connsiteX0" y="connsiteY0"/>
                </a:cxn>
                <a:cxn ang="0">
                  <a:pos x="connsiteX1" y="connsiteY1"/>
                </a:cxn>
                <a:cxn ang="0">
                  <a:pos x="connsiteX2" y="connsiteY2"/>
                </a:cxn>
                <a:cxn ang="0">
                  <a:pos x="connsiteX3" y="connsiteY3"/>
                </a:cxn>
              </a:cxnLst>
              <a:rect l="l" t="t" r="r" b="b"/>
              <a:pathLst>
                <a:path w="5657850" h="647700">
                  <a:moveTo>
                    <a:pt x="0" y="76200"/>
                  </a:moveTo>
                  <a:lnTo>
                    <a:pt x="0" y="647700"/>
                  </a:lnTo>
                  <a:lnTo>
                    <a:pt x="5657850" y="0"/>
                  </a:lnTo>
                  <a:lnTo>
                    <a:pt x="0" y="7620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任意多边形 9"/>
            <p:cNvSpPr/>
            <p:nvPr/>
          </p:nvSpPr>
          <p:spPr>
            <a:xfrm rot="2700000">
              <a:off x="3875461" y="-938869"/>
              <a:ext cx="785042" cy="4523335"/>
            </a:xfrm>
            <a:custGeom>
              <a:avLst/>
              <a:gdLst>
                <a:gd name="connsiteX0" fmla="*/ 0 w 1200150"/>
                <a:gd name="connsiteY0" fmla="*/ 171450 h 6915150"/>
                <a:gd name="connsiteX1" fmla="*/ 771525 w 1200150"/>
                <a:gd name="connsiteY1" fmla="*/ 6915150 h 6915150"/>
                <a:gd name="connsiteX2" fmla="*/ 1200150 w 1200150"/>
                <a:gd name="connsiteY2" fmla="*/ 0 h 6915150"/>
                <a:gd name="connsiteX3" fmla="*/ 0 w 1200150"/>
                <a:gd name="connsiteY3" fmla="*/ 171450 h 6915150"/>
              </a:gdLst>
              <a:ahLst/>
              <a:cxnLst>
                <a:cxn ang="0">
                  <a:pos x="connsiteX0" y="connsiteY0"/>
                </a:cxn>
                <a:cxn ang="0">
                  <a:pos x="connsiteX1" y="connsiteY1"/>
                </a:cxn>
                <a:cxn ang="0">
                  <a:pos x="connsiteX2" y="connsiteY2"/>
                </a:cxn>
                <a:cxn ang="0">
                  <a:pos x="connsiteX3" y="connsiteY3"/>
                </a:cxn>
              </a:cxnLst>
              <a:rect l="l" t="t" r="r" b="b"/>
              <a:pathLst>
                <a:path w="1200150" h="6915150">
                  <a:moveTo>
                    <a:pt x="0" y="171450"/>
                  </a:moveTo>
                  <a:lnTo>
                    <a:pt x="771525" y="6915150"/>
                  </a:lnTo>
                  <a:lnTo>
                    <a:pt x="1200150" y="0"/>
                  </a:lnTo>
                  <a:lnTo>
                    <a:pt x="0" y="17145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任意多边形 10"/>
            <p:cNvSpPr/>
            <p:nvPr/>
          </p:nvSpPr>
          <p:spPr>
            <a:xfrm rot="2700000">
              <a:off x="1726963" y="4822644"/>
              <a:ext cx="4355112" cy="785042"/>
            </a:xfrm>
            <a:custGeom>
              <a:avLst/>
              <a:gdLst>
                <a:gd name="connsiteX0" fmla="*/ 0 w 6657975"/>
                <a:gd name="connsiteY0" fmla="*/ 0 h 1200150"/>
                <a:gd name="connsiteX1" fmla="*/ 114300 w 6657975"/>
                <a:gd name="connsiteY1" fmla="*/ 1200150 h 1200150"/>
                <a:gd name="connsiteX2" fmla="*/ 6657975 w 6657975"/>
                <a:gd name="connsiteY2" fmla="*/ 285750 h 1200150"/>
                <a:gd name="connsiteX3" fmla="*/ 0 w 6657975"/>
                <a:gd name="connsiteY3" fmla="*/ 0 h 1200150"/>
              </a:gdLst>
              <a:ahLst/>
              <a:cxnLst>
                <a:cxn ang="0">
                  <a:pos x="connsiteX0" y="connsiteY0"/>
                </a:cxn>
                <a:cxn ang="0">
                  <a:pos x="connsiteX1" y="connsiteY1"/>
                </a:cxn>
                <a:cxn ang="0">
                  <a:pos x="connsiteX2" y="connsiteY2"/>
                </a:cxn>
                <a:cxn ang="0">
                  <a:pos x="connsiteX3" y="connsiteY3"/>
                </a:cxn>
              </a:cxnLst>
              <a:rect l="l" t="t" r="r" b="b"/>
              <a:pathLst>
                <a:path w="6657975" h="1200150">
                  <a:moveTo>
                    <a:pt x="0" y="0"/>
                  </a:moveTo>
                  <a:lnTo>
                    <a:pt x="114300" y="1200150"/>
                  </a:lnTo>
                  <a:lnTo>
                    <a:pt x="6657975" y="285750"/>
                  </a:lnTo>
                  <a:lnTo>
                    <a:pt x="0" y="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rot="2700000">
              <a:off x="7503491" y="3439589"/>
              <a:ext cx="785042" cy="4317729"/>
            </a:xfrm>
            <a:custGeom>
              <a:avLst/>
              <a:gdLst>
                <a:gd name="connsiteX0" fmla="*/ 257175 w 1200150"/>
                <a:gd name="connsiteY0" fmla="*/ 0 h 6600825"/>
                <a:gd name="connsiteX1" fmla="*/ 0 w 1200150"/>
                <a:gd name="connsiteY1" fmla="*/ 6600825 h 6600825"/>
                <a:gd name="connsiteX2" fmla="*/ 1200150 w 1200150"/>
                <a:gd name="connsiteY2" fmla="*/ 6429375 h 6600825"/>
                <a:gd name="connsiteX3" fmla="*/ 257175 w 1200150"/>
                <a:gd name="connsiteY3" fmla="*/ 0 h 6600825"/>
              </a:gdLst>
              <a:ahLst/>
              <a:cxnLst>
                <a:cxn ang="0">
                  <a:pos x="connsiteX0" y="connsiteY0"/>
                </a:cxn>
                <a:cxn ang="0">
                  <a:pos x="connsiteX1" y="connsiteY1"/>
                </a:cxn>
                <a:cxn ang="0">
                  <a:pos x="connsiteX2" y="connsiteY2"/>
                </a:cxn>
                <a:cxn ang="0">
                  <a:pos x="connsiteX3" y="connsiteY3"/>
                </a:cxn>
              </a:cxnLst>
              <a:rect l="l" t="t" r="r" b="b"/>
              <a:pathLst>
                <a:path w="1200150" h="6600825">
                  <a:moveTo>
                    <a:pt x="257175" y="0"/>
                  </a:moveTo>
                  <a:lnTo>
                    <a:pt x="0" y="6600825"/>
                  </a:lnTo>
                  <a:lnTo>
                    <a:pt x="1200150" y="6429375"/>
                  </a:lnTo>
                  <a:lnTo>
                    <a:pt x="257175" y="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任意多边形 12"/>
            <p:cNvSpPr/>
            <p:nvPr/>
          </p:nvSpPr>
          <p:spPr>
            <a:xfrm rot="2700000">
              <a:off x="6223903" y="1272782"/>
              <a:ext cx="4242963" cy="747659"/>
            </a:xfrm>
            <a:custGeom>
              <a:avLst/>
              <a:gdLst>
                <a:gd name="connsiteX0" fmla="*/ 0 w 6486525"/>
                <a:gd name="connsiteY0" fmla="*/ 885825 h 1143000"/>
                <a:gd name="connsiteX1" fmla="*/ 6486525 w 6486525"/>
                <a:gd name="connsiteY1" fmla="*/ 1143000 h 1143000"/>
                <a:gd name="connsiteX2" fmla="*/ 6315075 w 6486525"/>
                <a:gd name="connsiteY2" fmla="*/ 0 h 1143000"/>
                <a:gd name="connsiteX3" fmla="*/ 0 w 6486525"/>
                <a:gd name="connsiteY3" fmla="*/ 885825 h 1143000"/>
              </a:gdLst>
              <a:ahLst/>
              <a:cxnLst>
                <a:cxn ang="0">
                  <a:pos x="connsiteX0" y="connsiteY0"/>
                </a:cxn>
                <a:cxn ang="0">
                  <a:pos x="connsiteX1" y="connsiteY1"/>
                </a:cxn>
                <a:cxn ang="0">
                  <a:pos x="connsiteX2" y="connsiteY2"/>
                </a:cxn>
                <a:cxn ang="0">
                  <a:pos x="connsiteX3" y="connsiteY3"/>
                </a:cxn>
              </a:cxnLst>
              <a:rect l="l" t="t" r="r" b="b"/>
              <a:pathLst>
                <a:path w="6486525" h="1143000">
                  <a:moveTo>
                    <a:pt x="0" y="885825"/>
                  </a:moveTo>
                  <a:lnTo>
                    <a:pt x="6486525" y="1143000"/>
                  </a:lnTo>
                  <a:lnTo>
                    <a:pt x="6315075" y="0"/>
                  </a:lnTo>
                  <a:lnTo>
                    <a:pt x="0" y="885825"/>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任意多边形 13"/>
            <p:cNvSpPr/>
            <p:nvPr/>
          </p:nvSpPr>
          <p:spPr>
            <a:xfrm rot="2700000">
              <a:off x="2633741" y="-790163"/>
              <a:ext cx="915882" cy="5177536"/>
            </a:xfrm>
            <a:custGeom>
              <a:avLst/>
              <a:gdLst>
                <a:gd name="connsiteX0" fmla="*/ 285750 w 1400175"/>
                <a:gd name="connsiteY0" fmla="*/ 0 h 7915275"/>
                <a:gd name="connsiteX1" fmla="*/ 0 w 1400175"/>
                <a:gd name="connsiteY1" fmla="*/ 7915275 h 7915275"/>
                <a:gd name="connsiteX2" fmla="*/ 1400175 w 1400175"/>
                <a:gd name="connsiteY2" fmla="*/ 7829550 h 7915275"/>
                <a:gd name="connsiteX3" fmla="*/ 285750 w 1400175"/>
                <a:gd name="connsiteY3" fmla="*/ 0 h 7915275"/>
              </a:gdLst>
              <a:ahLst/>
              <a:cxnLst>
                <a:cxn ang="0">
                  <a:pos x="connsiteX0" y="connsiteY0"/>
                </a:cxn>
                <a:cxn ang="0">
                  <a:pos x="connsiteX1" y="connsiteY1"/>
                </a:cxn>
                <a:cxn ang="0">
                  <a:pos x="connsiteX2" y="connsiteY2"/>
                </a:cxn>
                <a:cxn ang="0">
                  <a:pos x="connsiteX3" y="connsiteY3"/>
                </a:cxn>
              </a:cxnLst>
              <a:rect l="l" t="t" r="r" b="b"/>
              <a:pathLst>
                <a:path w="1400175" h="7915275">
                  <a:moveTo>
                    <a:pt x="285750" y="0"/>
                  </a:moveTo>
                  <a:lnTo>
                    <a:pt x="0" y="7915275"/>
                  </a:lnTo>
                  <a:lnTo>
                    <a:pt x="1400175" y="7829550"/>
                  </a:lnTo>
                  <a:lnTo>
                    <a:pt x="28575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任意多边形 14"/>
            <p:cNvSpPr/>
            <p:nvPr/>
          </p:nvSpPr>
          <p:spPr>
            <a:xfrm rot="2700000">
              <a:off x="1090526" y="5604462"/>
              <a:ext cx="6019246" cy="920926"/>
            </a:xfrm>
            <a:custGeom>
              <a:avLst/>
              <a:gdLst>
                <a:gd name="connsiteX0" fmla="*/ 0 w 9202057"/>
                <a:gd name="connsiteY0" fmla="*/ 1407886 h 1407886"/>
                <a:gd name="connsiteX1" fmla="*/ 9027886 w 9202057"/>
                <a:gd name="connsiteY1" fmla="*/ 1407886 h 1407886"/>
                <a:gd name="connsiteX2" fmla="*/ 9202057 w 9202057"/>
                <a:gd name="connsiteY2" fmla="*/ 0 h 1407886"/>
                <a:gd name="connsiteX3" fmla="*/ 0 w 9202057"/>
                <a:gd name="connsiteY3" fmla="*/ 1407886 h 1407886"/>
              </a:gdLst>
              <a:ahLst/>
              <a:cxnLst>
                <a:cxn ang="0">
                  <a:pos x="connsiteX0" y="connsiteY0"/>
                </a:cxn>
                <a:cxn ang="0">
                  <a:pos x="connsiteX1" y="connsiteY1"/>
                </a:cxn>
                <a:cxn ang="0">
                  <a:pos x="connsiteX2" y="connsiteY2"/>
                </a:cxn>
                <a:cxn ang="0">
                  <a:pos x="connsiteX3" y="connsiteY3"/>
                </a:cxn>
              </a:cxnLst>
              <a:rect l="l" t="t" r="r" b="b"/>
              <a:pathLst>
                <a:path w="9202057" h="1407886">
                  <a:moveTo>
                    <a:pt x="0" y="1407886"/>
                  </a:moveTo>
                  <a:lnTo>
                    <a:pt x="9027886" y="1407886"/>
                  </a:lnTo>
                  <a:lnTo>
                    <a:pt x="9202057" y="0"/>
                  </a:lnTo>
                  <a:lnTo>
                    <a:pt x="0" y="1407886"/>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任意多边形 15"/>
            <p:cNvSpPr/>
            <p:nvPr/>
          </p:nvSpPr>
          <p:spPr>
            <a:xfrm rot="2700000">
              <a:off x="8696723" y="2542091"/>
              <a:ext cx="834886" cy="5121462"/>
            </a:xfrm>
            <a:custGeom>
              <a:avLst/>
              <a:gdLst>
                <a:gd name="connsiteX0" fmla="*/ 0 w 1276350"/>
                <a:gd name="connsiteY0" fmla="*/ 0 h 7829550"/>
                <a:gd name="connsiteX1" fmla="*/ 952500 w 1276350"/>
                <a:gd name="connsiteY1" fmla="*/ 7829550 h 7829550"/>
                <a:gd name="connsiteX2" fmla="*/ 1276350 w 1276350"/>
                <a:gd name="connsiteY2" fmla="*/ 0 h 7829550"/>
                <a:gd name="connsiteX3" fmla="*/ 0 w 1276350"/>
                <a:gd name="connsiteY3" fmla="*/ 0 h 7829550"/>
              </a:gdLst>
              <a:ahLst/>
              <a:cxnLst>
                <a:cxn ang="0">
                  <a:pos x="connsiteX0" y="connsiteY0"/>
                </a:cxn>
                <a:cxn ang="0">
                  <a:pos x="connsiteX1" y="connsiteY1"/>
                </a:cxn>
                <a:cxn ang="0">
                  <a:pos x="connsiteX2" y="connsiteY2"/>
                </a:cxn>
                <a:cxn ang="0">
                  <a:pos x="connsiteX3" y="connsiteY3"/>
                </a:cxn>
              </a:cxnLst>
              <a:rect l="l" t="t" r="r" b="b"/>
              <a:pathLst>
                <a:path w="1276350" h="7829550">
                  <a:moveTo>
                    <a:pt x="0" y="0"/>
                  </a:moveTo>
                  <a:lnTo>
                    <a:pt x="952500" y="7829550"/>
                  </a:lnTo>
                  <a:lnTo>
                    <a:pt x="1276350" y="0"/>
                  </a:lnTo>
                  <a:lnTo>
                    <a:pt x="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任意多边形 16"/>
            <p:cNvSpPr/>
            <p:nvPr/>
          </p:nvSpPr>
          <p:spPr>
            <a:xfrm rot="2700000">
              <a:off x="5149056" y="105045"/>
              <a:ext cx="5445448" cy="884729"/>
            </a:xfrm>
            <a:custGeom>
              <a:avLst/>
              <a:gdLst>
                <a:gd name="connsiteX0" fmla="*/ 0 w 8324850"/>
                <a:gd name="connsiteY0" fmla="*/ 0 h 1352550"/>
                <a:gd name="connsiteX1" fmla="*/ 0 w 8324850"/>
                <a:gd name="connsiteY1" fmla="*/ 1352550 h 1352550"/>
                <a:gd name="connsiteX2" fmla="*/ 8324850 w 8324850"/>
                <a:gd name="connsiteY2" fmla="*/ 38100 h 1352550"/>
                <a:gd name="connsiteX3" fmla="*/ 0 w 8324850"/>
                <a:gd name="connsiteY3" fmla="*/ 0 h 1352550"/>
              </a:gdLst>
              <a:ahLst/>
              <a:cxnLst>
                <a:cxn ang="0">
                  <a:pos x="connsiteX0" y="connsiteY0"/>
                </a:cxn>
                <a:cxn ang="0">
                  <a:pos x="connsiteX1" y="connsiteY1"/>
                </a:cxn>
                <a:cxn ang="0">
                  <a:pos x="connsiteX2" y="connsiteY2"/>
                </a:cxn>
                <a:cxn ang="0">
                  <a:pos x="connsiteX3" y="connsiteY3"/>
                </a:cxn>
              </a:cxnLst>
              <a:rect l="l" t="t" r="r" b="b"/>
              <a:pathLst>
                <a:path w="8324850" h="1352550">
                  <a:moveTo>
                    <a:pt x="0" y="0"/>
                  </a:moveTo>
                  <a:lnTo>
                    <a:pt x="0" y="1352550"/>
                  </a:lnTo>
                  <a:lnTo>
                    <a:pt x="8324850" y="38100"/>
                  </a:lnTo>
                  <a:lnTo>
                    <a:pt x="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任意多边形 20"/>
            <p:cNvSpPr/>
            <p:nvPr/>
          </p:nvSpPr>
          <p:spPr>
            <a:xfrm rot="8100000">
              <a:off x="9050868" y="-3390899"/>
              <a:ext cx="1330401" cy="7665641"/>
            </a:xfrm>
            <a:custGeom>
              <a:avLst/>
              <a:gdLst>
                <a:gd name="connsiteX0" fmla="*/ 0 w 1200150"/>
                <a:gd name="connsiteY0" fmla="*/ 171450 h 6915150"/>
                <a:gd name="connsiteX1" fmla="*/ 771525 w 1200150"/>
                <a:gd name="connsiteY1" fmla="*/ 6915150 h 6915150"/>
                <a:gd name="connsiteX2" fmla="*/ 1200150 w 1200150"/>
                <a:gd name="connsiteY2" fmla="*/ 0 h 6915150"/>
                <a:gd name="connsiteX3" fmla="*/ 0 w 1200150"/>
                <a:gd name="connsiteY3" fmla="*/ 171450 h 6915150"/>
              </a:gdLst>
              <a:ahLst/>
              <a:cxnLst>
                <a:cxn ang="0">
                  <a:pos x="connsiteX0" y="connsiteY0"/>
                </a:cxn>
                <a:cxn ang="0">
                  <a:pos x="connsiteX1" y="connsiteY1"/>
                </a:cxn>
                <a:cxn ang="0">
                  <a:pos x="connsiteX2" y="connsiteY2"/>
                </a:cxn>
                <a:cxn ang="0">
                  <a:pos x="connsiteX3" y="connsiteY3"/>
                </a:cxn>
              </a:cxnLst>
              <a:rect l="l" t="t" r="r" b="b"/>
              <a:pathLst>
                <a:path w="1200150" h="6915150">
                  <a:moveTo>
                    <a:pt x="0" y="171450"/>
                  </a:moveTo>
                  <a:lnTo>
                    <a:pt x="771525" y="6915150"/>
                  </a:lnTo>
                  <a:lnTo>
                    <a:pt x="1200150" y="0"/>
                  </a:lnTo>
                  <a:lnTo>
                    <a:pt x="0" y="17145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任意多边形 21"/>
            <p:cNvSpPr/>
            <p:nvPr/>
          </p:nvSpPr>
          <p:spPr>
            <a:xfrm rot="8100000">
              <a:off x="-570555" y="-839236"/>
              <a:ext cx="7380555" cy="1330401"/>
            </a:xfrm>
            <a:custGeom>
              <a:avLst/>
              <a:gdLst>
                <a:gd name="connsiteX0" fmla="*/ 0 w 6657975"/>
                <a:gd name="connsiteY0" fmla="*/ 0 h 1200150"/>
                <a:gd name="connsiteX1" fmla="*/ 114300 w 6657975"/>
                <a:gd name="connsiteY1" fmla="*/ 1200150 h 1200150"/>
                <a:gd name="connsiteX2" fmla="*/ 6657975 w 6657975"/>
                <a:gd name="connsiteY2" fmla="*/ 285750 h 1200150"/>
                <a:gd name="connsiteX3" fmla="*/ 0 w 6657975"/>
                <a:gd name="connsiteY3" fmla="*/ 0 h 1200150"/>
              </a:gdLst>
              <a:ahLst/>
              <a:cxnLst>
                <a:cxn ang="0">
                  <a:pos x="connsiteX0" y="connsiteY0"/>
                </a:cxn>
                <a:cxn ang="0">
                  <a:pos x="connsiteX1" y="connsiteY1"/>
                </a:cxn>
                <a:cxn ang="0">
                  <a:pos x="connsiteX2" y="connsiteY2"/>
                </a:cxn>
                <a:cxn ang="0">
                  <a:pos x="connsiteX3" y="connsiteY3"/>
                </a:cxn>
              </a:cxnLst>
              <a:rect l="l" t="t" r="r" b="b"/>
              <a:pathLst>
                <a:path w="6657975" h="1200150">
                  <a:moveTo>
                    <a:pt x="0" y="0"/>
                  </a:moveTo>
                  <a:lnTo>
                    <a:pt x="114300" y="1200150"/>
                  </a:lnTo>
                  <a:lnTo>
                    <a:pt x="6657975" y="285750"/>
                  </a:lnTo>
                  <a:lnTo>
                    <a:pt x="0" y="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任意多边形 22"/>
            <p:cNvSpPr/>
            <p:nvPr/>
          </p:nvSpPr>
          <p:spPr>
            <a:xfrm rot="8100000">
              <a:off x="1804968" y="2931698"/>
              <a:ext cx="1330401" cy="7317203"/>
            </a:xfrm>
            <a:custGeom>
              <a:avLst/>
              <a:gdLst>
                <a:gd name="connsiteX0" fmla="*/ 257175 w 1200150"/>
                <a:gd name="connsiteY0" fmla="*/ 0 h 6600825"/>
                <a:gd name="connsiteX1" fmla="*/ 0 w 1200150"/>
                <a:gd name="connsiteY1" fmla="*/ 6600825 h 6600825"/>
                <a:gd name="connsiteX2" fmla="*/ 1200150 w 1200150"/>
                <a:gd name="connsiteY2" fmla="*/ 6429375 h 6600825"/>
                <a:gd name="connsiteX3" fmla="*/ 257175 w 1200150"/>
                <a:gd name="connsiteY3" fmla="*/ 0 h 6600825"/>
              </a:gdLst>
              <a:ahLst/>
              <a:cxnLst>
                <a:cxn ang="0">
                  <a:pos x="connsiteX0" y="connsiteY0"/>
                </a:cxn>
                <a:cxn ang="0">
                  <a:pos x="connsiteX1" y="connsiteY1"/>
                </a:cxn>
                <a:cxn ang="0">
                  <a:pos x="connsiteX2" y="connsiteY2"/>
                </a:cxn>
                <a:cxn ang="0">
                  <a:pos x="connsiteX3" y="connsiteY3"/>
                </a:cxn>
              </a:cxnLst>
              <a:rect l="l" t="t" r="r" b="b"/>
              <a:pathLst>
                <a:path w="1200150" h="6600825">
                  <a:moveTo>
                    <a:pt x="257175" y="0"/>
                  </a:moveTo>
                  <a:lnTo>
                    <a:pt x="0" y="6600825"/>
                  </a:lnTo>
                  <a:lnTo>
                    <a:pt x="1200150" y="6429375"/>
                  </a:lnTo>
                  <a:lnTo>
                    <a:pt x="257175" y="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任意多边形 23"/>
            <p:cNvSpPr/>
            <p:nvPr/>
          </p:nvSpPr>
          <p:spPr>
            <a:xfrm rot="8100000">
              <a:off x="5572058" y="6718321"/>
              <a:ext cx="7190497" cy="1267049"/>
            </a:xfrm>
            <a:custGeom>
              <a:avLst/>
              <a:gdLst>
                <a:gd name="connsiteX0" fmla="*/ 0 w 6486525"/>
                <a:gd name="connsiteY0" fmla="*/ 885825 h 1143000"/>
                <a:gd name="connsiteX1" fmla="*/ 6486525 w 6486525"/>
                <a:gd name="connsiteY1" fmla="*/ 1143000 h 1143000"/>
                <a:gd name="connsiteX2" fmla="*/ 6315075 w 6486525"/>
                <a:gd name="connsiteY2" fmla="*/ 0 h 1143000"/>
                <a:gd name="connsiteX3" fmla="*/ 0 w 6486525"/>
                <a:gd name="connsiteY3" fmla="*/ 885825 h 1143000"/>
              </a:gdLst>
              <a:ahLst/>
              <a:cxnLst>
                <a:cxn ang="0">
                  <a:pos x="connsiteX0" y="connsiteY0"/>
                </a:cxn>
                <a:cxn ang="0">
                  <a:pos x="connsiteX1" y="connsiteY1"/>
                </a:cxn>
                <a:cxn ang="0">
                  <a:pos x="connsiteX2" y="connsiteY2"/>
                </a:cxn>
                <a:cxn ang="0">
                  <a:pos x="connsiteX3" y="connsiteY3"/>
                </a:cxn>
              </a:cxnLst>
              <a:rect l="l" t="t" r="r" b="b"/>
              <a:pathLst>
                <a:path w="6486525" h="1143000">
                  <a:moveTo>
                    <a:pt x="0" y="885825"/>
                  </a:moveTo>
                  <a:lnTo>
                    <a:pt x="6486525" y="1143000"/>
                  </a:lnTo>
                  <a:lnTo>
                    <a:pt x="6315075" y="0"/>
                  </a:lnTo>
                  <a:lnTo>
                    <a:pt x="0" y="885825"/>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任意多边形 26"/>
            <p:cNvSpPr/>
            <p:nvPr/>
          </p:nvSpPr>
          <p:spPr>
            <a:xfrm rot="2700000">
              <a:off x="260809" y="-3736560"/>
              <a:ext cx="1585288" cy="8961726"/>
            </a:xfrm>
            <a:custGeom>
              <a:avLst/>
              <a:gdLst>
                <a:gd name="connsiteX0" fmla="*/ 285750 w 1400175"/>
                <a:gd name="connsiteY0" fmla="*/ 0 h 7915275"/>
                <a:gd name="connsiteX1" fmla="*/ 0 w 1400175"/>
                <a:gd name="connsiteY1" fmla="*/ 7915275 h 7915275"/>
                <a:gd name="connsiteX2" fmla="*/ 1400175 w 1400175"/>
                <a:gd name="connsiteY2" fmla="*/ 7829550 h 7915275"/>
                <a:gd name="connsiteX3" fmla="*/ 285750 w 1400175"/>
                <a:gd name="connsiteY3" fmla="*/ 0 h 7915275"/>
              </a:gdLst>
              <a:ahLst/>
              <a:cxnLst>
                <a:cxn ang="0">
                  <a:pos x="connsiteX0" y="connsiteY0"/>
                </a:cxn>
                <a:cxn ang="0">
                  <a:pos x="connsiteX1" y="connsiteY1"/>
                </a:cxn>
                <a:cxn ang="0">
                  <a:pos x="connsiteX2" y="connsiteY2"/>
                </a:cxn>
                <a:cxn ang="0">
                  <a:pos x="connsiteX3" y="connsiteY3"/>
                </a:cxn>
              </a:cxnLst>
              <a:rect l="l" t="t" r="r" b="b"/>
              <a:pathLst>
                <a:path w="1400175" h="7915275">
                  <a:moveTo>
                    <a:pt x="285750" y="0"/>
                  </a:moveTo>
                  <a:lnTo>
                    <a:pt x="0" y="7915275"/>
                  </a:lnTo>
                  <a:lnTo>
                    <a:pt x="1400175" y="7829550"/>
                  </a:lnTo>
                  <a:lnTo>
                    <a:pt x="28575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任意多边形 27"/>
            <p:cNvSpPr/>
            <p:nvPr/>
          </p:nvSpPr>
          <p:spPr>
            <a:xfrm rot="2700000">
              <a:off x="-2410321" y="7331809"/>
              <a:ext cx="10418632" cy="1594018"/>
            </a:xfrm>
            <a:custGeom>
              <a:avLst/>
              <a:gdLst>
                <a:gd name="connsiteX0" fmla="*/ 0 w 9202057"/>
                <a:gd name="connsiteY0" fmla="*/ 1407886 h 1407886"/>
                <a:gd name="connsiteX1" fmla="*/ 9027886 w 9202057"/>
                <a:gd name="connsiteY1" fmla="*/ 1407886 h 1407886"/>
                <a:gd name="connsiteX2" fmla="*/ 9202057 w 9202057"/>
                <a:gd name="connsiteY2" fmla="*/ 0 h 1407886"/>
                <a:gd name="connsiteX3" fmla="*/ 0 w 9202057"/>
                <a:gd name="connsiteY3" fmla="*/ 1407886 h 1407886"/>
              </a:gdLst>
              <a:ahLst/>
              <a:cxnLst>
                <a:cxn ang="0">
                  <a:pos x="connsiteX0" y="connsiteY0"/>
                </a:cxn>
                <a:cxn ang="0">
                  <a:pos x="connsiteX1" y="connsiteY1"/>
                </a:cxn>
                <a:cxn ang="0">
                  <a:pos x="connsiteX2" y="connsiteY2"/>
                </a:cxn>
                <a:cxn ang="0">
                  <a:pos x="connsiteX3" y="connsiteY3"/>
                </a:cxn>
              </a:cxnLst>
              <a:rect l="l" t="t" r="r" b="b"/>
              <a:pathLst>
                <a:path w="9202057" h="1407886">
                  <a:moveTo>
                    <a:pt x="0" y="1407886"/>
                  </a:moveTo>
                  <a:lnTo>
                    <a:pt x="9027886" y="1407886"/>
                  </a:lnTo>
                  <a:lnTo>
                    <a:pt x="9202057" y="0"/>
                  </a:lnTo>
                  <a:lnTo>
                    <a:pt x="0" y="1407886"/>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rot="2700000">
              <a:off x="10755141" y="2031193"/>
              <a:ext cx="1445093" cy="8864668"/>
            </a:xfrm>
            <a:custGeom>
              <a:avLst/>
              <a:gdLst>
                <a:gd name="connsiteX0" fmla="*/ 0 w 1276350"/>
                <a:gd name="connsiteY0" fmla="*/ 0 h 7829550"/>
                <a:gd name="connsiteX1" fmla="*/ 952500 w 1276350"/>
                <a:gd name="connsiteY1" fmla="*/ 7829550 h 7829550"/>
                <a:gd name="connsiteX2" fmla="*/ 1276350 w 1276350"/>
                <a:gd name="connsiteY2" fmla="*/ 0 h 7829550"/>
                <a:gd name="connsiteX3" fmla="*/ 0 w 1276350"/>
                <a:gd name="connsiteY3" fmla="*/ 0 h 7829550"/>
              </a:gdLst>
              <a:ahLst/>
              <a:cxnLst>
                <a:cxn ang="0">
                  <a:pos x="connsiteX0" y="connsiteY0"/>
                </a:cxn>
                <a:cxn ang="0">
                  <a:pos x="connsiteX1" y="connsiteY1"/>
                </a:cxn>
                <a:cxn ang="0">
                  <a:pos x="connsiteX2" y="connsiteY2"/>
                </a:cxn>
                <a:cxn ang="0">
                  <a:pos x="connsiteX3" y="connsiteY3"/>
                </a:cxn>
              </a:cxnLst>
              <a:rect l="l" t="t" r="r" b="b"/>
              <a:pathLst>
                <a:path w="1276350" h="7829550">
                  <a:moveTo>
                    <a:pt x="0" y="0"/>
                  </a:moveTo>
                  <a:lnTo>
                    <a:pt x="952500" y="7829550"/>
                  </a:lnTo>
                  <a:lnTo>
                    <a:pt x="1276350" y="0"/>
                  </a:lnTo>
                  <a:lnTo>
                    <a:pt x="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任意多边形 29"/>
            <p:cNvSpPr/>
            <p:nvPr/>
          </p:nvSpPr>
          <p:spPr>
            <a:xfrm rot="2700000">
              <a:off x="4614533" y="-2187057"/>
              <a:ext cx="9425452" cy="1531365"/>
            </a:xfrm>
            <a:custGeom>
              <a:avLst/>
              <a:gdLst>
                <a:gd name="connsiteX0" fmla="*/ 0 w 8324850"/>
                <a:gd name="connsiteY0" fmla="*/ 0 h 1352550"/>
                <a:gd name="connsiteX1" fmla="*/ 0 w 8324850"/>
                <a:gd name="connsiteY1" fmla="*/ 1352550 h 1352550"/>
                <a:gd name="connsiteX2" fmla="*/ 8324850 w 8324850"/>
                <a:gd name="connsiteY2" fmla="*/ 38100 h 1352550"/>
                <a:gd name="connsiteX3" fmla="*/ 0 w 8324850"/>
                <a:gd name="connsiteY3" fmla="*/ 0 h 1352550"/>
              </a:gdLst>
              <a:ahLst/>
              <a:cxnLst>
                <a:cxn ang="0">
                  <a:pos x="connsiteX0" y="connsiteY0"/>
                </a:cxn>
                <a:cxn ang="0">
                  <a:pos x="connsiteX1" y="connsiteY1"/>
                </a:cxn>
                <a:cxn ang="0">
                  <a:pos x="connsiteX2" y="connsiteY2"/>
                </a:cxn>
                <a:cxn ang="0">
                  <a:pos x="connsiteX3" y="connsiteY3"/>
                </a:cxn>
              </a:cxnLst>
              <a:rect l="l" t="t" r="r" b="b"/>
              <a:pathLst>
                <a:path w="8324850" h="1352550">
                  <a:moveTo>
                    <a:pt x="0" y="0"/>
                  </a:moveTo>
                  <a:lnTo>
                    <a:pt x="0" y="1352550"/>
                  </a:lnTo>
                  <a:lnTo>
                    <a:pt x="8324850" y="38100"/>
                  </a:lnTo>
                  <a:lnTo>
                    <a:pt x="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32" name="文本框 31"/>
          <p:cNvSpPr txBox="1"/>
          <p:nvPr/>
        </p:nvSpPr>
        <p:spPr>
          <a:xfrm>
            <a:off x="2884843" y="757965"/>
            <a:ext cx="6430945" cy="2554545"/>
          </a:xfrm>
          <a:prstGeom prst="rect">
            <a:avLst/>
          </a:prstGeom>
          <a:noFill/>
        </p:spPr>
        <p:txBody>
          <a:bodyPr wrap="square" rtlCol="0">
            <a:spAutoFit/>
          </a:bodyPr>
          <a:lstStyle/>
          <a:p>
            <a:pPr algn="dist"/>
            <a:r>
              <a:rPr lang="en-IN" altLang="en-US" sz="8000" dirty="0">
                <a:solidFill>
                  <a:prstClr val="black"/>
                </a:solidFill>
                <a:latin typeface="Impact" panose="020B0806030902050204" pitchFamily="34" charset="0"/>
              </a:rPr>
              <a:t>Fingerprint Door Lock</a:t>
            </a:r>
          </a:p>
        </p:txBody>
      </p:sp>
      <p:sp>
        <p:nvSpPr>
          <p:cNvPr id="33" name="文本框 32"/>
          <p:cNvSpPr txBox="1"/>
          <p:nvPr/>
        </p:nvSpPr>
        <p:spPr>
          <a:xfrm>
            <a:off x="4537750" y="3390114"/>
            <a:ext cx="3119308" cy="521970"/>
          </a:xfrm>
          <a:prstGeom prst="rect">
            <a:avLst/>
          </a:prstGeom>
          <a:noFill/>
        </p:spPr>
        <p:txBody>
          <a:bodyPr wrap="square" rtlCol="0">
            <a:spAutoFit/>
          </a:bodyPr>
          <a:lstStyle/>
          <a:p>
            <a:pPr algn="ctr"/>
            <a:r>
              <a:rPr lang="en-US" altLang="zh-CN" sz="2800" dirty="0">
                <a:solidFill>
                  <a:prstClr val="black"/>
                </a:solidFill>
                <a:latin typeface="Century Gothic" panose="020B0502020202020204" pitchFamily="34" charset="0"/>
              </a:rPr>
              <a:t> </a:t>
            </a:r>
            <a:r>
              <a:rPr lang="en-IN" altLang="en-US" sz="2800" dirty="0">
                <a:solidFill>
                  <a:prstClr val="black"/>
                </a:solidFill>
                <a:latin typeface="Century Gothic" panose="020B0502020202020204" pitchFamily="34" charset="0"/>
              </a:rPr>
              <a:t>Project</a:t>
            </a:r>
            <a:endParaRPr lang="zh-CN" altLang="en-US" sz="2800" dirty="0">
              <a:solidFill>
                <a:prstClr val="black"/>
              </a:solidFill>
              <a:latin typeface="Century Gothic" panose="020B0502020202020204" pitchFamily="34" charset="0"/>
            </a:endParaRPr>
          </a:p>
        </p:txBody>
      </p:sp>
      <p:sp>
        <p:nvSpPr>
          <p:cNvPr id="34" name="文本框 33"/>
          <p:cNvSpPr txBox="1"/>
          <p:nvPr/>
        </p:nvSpPr>
        <p:spPr>
          <a:xfrm>
            <a:off x="4444642" y="3912667"/>
            <a:ext cx="3127201" cy="338554"/>
          </a:xfrm>
          <a:prstGeom prst="rect">
            <a:avLst/>
          </a:prstGeom>
          <a:noFill/>
        </p:spPr>
        <p:txBody>
          <a:bodyPr wrap="square" rtlCol="0">
            <a:spAutoFit/>
          </a:bodyPr>
          <a:lstStyle/>
          <a:p>
            <a:pPr algn="ctr"/>
            <a:r>
              <a:rPr lang="en-IN" sz="1600" b="1" dirty="0">
                <a:solidFill>
                  <a:prstClr val="black"/>
                </a:solidFill>
                <a:latin typeface="Microsoft YaHei Light" panose="020B0502040204020203" pitchFamily="34" charset="-122"/>
                <a:ea typeface="Microsoft YaHei Light" panose="020B0502040204020203" pitchFamily="34" charset="-122"/>
                <a:cs typeface="Arial" panose="020B0604020202020204" pitchFamily="34" charset="0"/>
              </a:rPr>
              <a:t>Electronic Workshop-1</a:t>
            </a:r>
          </a:p>
        </p:txBody>
      </p:sp>
      <p:cxnSp>
        <p:nvCxnSpPr>
          <p:cNvPr id="63" name="直接连接符 62"/>
          <p:cNvCxnSpPr/>
          <p:nvPr/>
        </p:nvCxnSpPr>
        <p:spPr>
          <a:xfrm>
            <a:off x="4571262" y="3188531"/>
            <a:ext cx="3096000" cy="0"/>
          </a:xfrm>
          <a:prstGeom prst="line">
            <a:avLst/>
          </a:prstGeom>
          <a:ln>
            <a:solidFill>
              <a:srgbClr val="4E5255"/>
            </a:solidFill>
          </a:ln>
        </p:spPr>
        <p:style>
          <a:lnRef idx="1">
            <a:schemeClr val="accent1"/>
          </a:lnRef>
          <a:fillRef idx="0">
            <a:schemeClr val="accent1"/>
          </a:fillRef>
          <a:effectRef idx="0">
            <a:schemeClr val="accent1"/>
          </a:effectRef>
          <a:fontRef idx="minor">
            <a:schemeClr val="tx1"/>
          </a:fontRef>
        </p:style>
      </p:cxnSp>
      <p:pic>
        <p:nvPicPr>
          <p:cNvPr id="2" name="Traveling Light">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4704101" y="6553200"/>
            <a:ext cx="609600" cy="609600"/>
          </a:xfrm>
          <a:prstGeom prst="rect">
            <a:avLst/>
          </a:prstGeom>
        </p:spPr>
      </p:pic>
      <p:sp>
        <p:nvSpPr>
          <p:cNvPr id="3" name="Text Box 2"/>
          <p:cNvSpPr txBox="1"/>
          <p:nvPr/>
        </p:nvSpPr>
        <p:spPr>
          <a:xfrm>
            <a:off x="4286592" y="4441827"/>
            <a:ext cx="3618816" cy="923330"/>
          </a:xfrm>
          <a:prstGeom prst="rect">
            <a:avLst/>
          </a:prstGeom>
          <a:noFill/>
        </p:spPr>
        <p:txBody>
          <a:bodyPr wrap="square" rtlCol="0">
            <a:spAutoFit/>
          </a:bodyPr>
          <a:lstStyle/>
          <a:p>
            <a:pPr algn="ctr"/>
            <a:r>
              <a:rPr lang="en-IN" altLang="en-US" dirty="0">
                <a:latin typeface="Bahnschrift Condensed" panose="020B0502040204020203" pitchFamily="34" charset="0"/>
              </a:rPr>
              <a:t>Group  16</a:t>
            </a:r>
          </a:p>
          <a:p>
            <a:pPr algn="ctr"/>
            <a:r>
              <a:rPr lang="en-IN" altLang="en-US" dirty="0">
                <a:latin typeface="Bahnschrift Condensed" panose="020B0502040204020203" pitchFamily="34" charset="0"/>
              </a:rPr>
              <a:t>Chirag Shameek Sahu  (2019102006)</a:t>
            </a:r>
          </a:p>
          <a:p>
            <a:pPr algn="ctr"/>
            <a:r>
              <a:rPr lang="en-IN" altLang="en-US" dirty="0">
                <a:latin typeface="Bahnschrift Condensed" panose="020B0502040204020203" pitchFamily="34" charset="0"/>
              </a:rPr>
              <a:t>Konda Jayant Reddy (2019102010)</a:t>
            </a:r>
          </a:p>
        </p:txBody>
      </p:sp>
    </p:spTree>
    <p:custDataLst>
      <p:tags r:id="rId1"/>
    </p:custDataLst>
  </p:cSld>
  <p:clrMapOvr>
    <a:masterClrMapping/>
  </p:clrMapOvr>
  <p:transition spd="slow" advTm="5000">
    <p:wedg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2" presetClass="entr" presetSubtype="2" fill="hold" grpId="0" nodeType="afterEffect" p14:presetBounceEnd="50000">
                                      <p:stCondLst>
                                        <p:cond delay="0"/>
                                      </p:stCondLst>
                                      <p:childTnLst>
                                        <p:set>
                                          <p:cBhvr>
                                            <p:cTn id="9" dur="1" fill="hold">
                                              <p:stCondLst>
                                                <p:cond delay="0"/>
                                              </p:stCondLst>
                                            </p:cTn>
                                            <p:tgtEl>
                                              <p:spTgt spid="32"/>
                                            </p:tgtEl>
                                            <p:attrNameLst>
                                              <p:attrName>style.visibility</p:attrName>
                                            </p:attrNameLst>
                                          </p:cBhvr>
                                          <p:to>
                                            <p:strVal val="visible"/>
                                          </p:to>
                                        </p:set>
                                        <p:anim calcmode="lin" valueType="num" p14:bounceEnd="50000">
                                          <p:cBhvr additive="base">
                                            <p:cTn id="10" dur="500" fill="hold"/>
                                            <p:tgtEl>
                                              <p:spTgt spid="32"/>
                                            </p:tgtEl>
                                            <p:attrNameLst>
                                              <p:attrName>ppt_x</p:attrName>
                                            </p:attrNameLst>
                                          </p:cBhvr>
                                          <p:tavLst>
                                            <p:tav tm="0">
                                              <p:val>
                                                <p:strVal val="1+#ppt_w/2"/>
                                              </p:val>
                                            </p:tav>
                                            <p:tav tm="100000">
                                              <p:val>
                                                <p:strVal val="#ppt_x"/>
                                              </p:val>
                                            </p:tav>
                                          </p:tavLst>
                                        </p:anim>
                                        <p:anim calcmode="lin" valueType="num" p14:bounceEnd="50000">
                                          <p:cBhvr additive="base">
                                            <p:cTn id="11" dur="500" fill="hold"/>
                                            <p:tgtEl>
                                              <p:spTgt spid="32"/>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00"/>
                                      </p:stCondLst>
                                      <p:childTnLst>
                                        <p:set>
                                          <p:cBhvr>
                                            <p:cTn id="13" dur="1" fill="hold">
                                              <p:stCondLst>
                                                <p:cond delay="0"/>
                                              </p:stCondLst>
                                            </p:cTn>
                                            <p:tgtEl>
                                              <p:spTgt spid="63"/>
                                            </p:tgtEl>
                                            <p:attrNameLst>
                                              <p:attrName>style.visibility</p:attrName>
                                            </p:attrNameLst>
                                          </p:cBhvr>
                                          <p:to>
                                            <p:strVal val="visible"/>
                                          </p:to>
                                        </p:set>
                                        <p:animEffect transition="in" filter="wipe(right)">
                                          <p:cBhvr>
                                            <p:cTn id="14" dur="500"/>
                                            <p:tgtEl>
                                              <p:spTgt spid="63"/>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33"/>
                                            </p:tgtEl>
                                            <p:attrNameLst>
                                              <p:attrName>style.visibility</p:attrName>
                                            </p:attrNameLst>
                                          </p:cBhvr>
                                          <p:to>
                                            <p:strVal val="visible"/>
                                          </p:to>
                                        </p:set>
                                        <p:anim calcmode="lin" valueType="num">
                                          <p:cBhvr>
                                            <p:cTn id="17" dur="300" fill="hold"/>
                                            <p:tgtEl>
                                              <p:spTgt spid="33"/>
                                            </p:tgtEl>
                                            <p:attrNameLst>
                                              <p:attrName>ppt_w</p:attrName>
                                            </p:attrNameLst>
                                          </p:cBhvr>
                                          <p:tavLst>
                                            <p:tav tm="0">
                                              <p:val>
                                                <p:fltVal val="0"/>
                                              </p:val>
                                            </p:tav>
                                            <p:tav tm="100000">
                                              <p:val>
                                                <p:strVal val="#ppt_w"/>
                                              </p:val>
                                            </p:tav>
                                          </p:tavLst>
                                        </p:anim>
                                        <p:anim calcmode="lin" valueType="num">
                                          <p:cBhvr>
                                            <p:cTn id="18" dur="300" fill="hold"/>
                                            <p:tgtEl>
                                              <p:spTgt spid="33"/>
                                            </p:tgtEl>
                                            <p:attrNameLst>
                                              <p:attrName>ppt_h</p:attrName>
                                            </p:attrNameLst>
                                          </p:cBhvr>
                                          <p:tavLst>
                                            <p:tav tm="0">
                                              <p:val>
                                                <p:fltVal val="0"/>
                                              </p:val>
                                            </p:tav>
                                            <p:tav tm="100000">
                                              <p:val>
                                                <p:strVal val="#ppt_h"/>
                                              </p:val>
                                            </p:tav>
                                          </p:tavLst>
                                        </p:anim>
                                        <p:animEffect transition="in" filter="fade">
                                          <p:cBhvr>
                                            <p:cTn id="19" dur="300"/>
                                            <p:tgtEl>
                                              <p:spTgt spid="33"/>
                                            </p:tgtEl>
                                          </p:cBhvr>
                                        </p:animEffect>
                                      </p:childTnLst>
                                    </p:cTn>
                                  </p:par>
                                  <p:par>
                                    <p:cTn id="20" presetID="6" presetClass="emph" presetSubtype="0" autoRev="1" fill="hold" grpId="1" nodeType="withEffect">
                                      <p:stCondLst>
                                        <p:cond delay="1000"/>
                                      </p:stCondLst>
                                      <p:childTnLst>
                                        <p:animScale>
                                          <p:cBhvr>
                                            <p:cTn id="21" dur="150" fill="hold"/>
                                            <p:tgtEl>
                                              <p:spTgt spid="33"/>
                                            </p:tgtEl>
                                          </p:cBhvr>
                                          <p:by x="110000" y="110000"/>
                                        </p:animScale>
                                      </p:childTnLst>
                                    </p:cTn>
                                  </p:par>
                                  <p:par>
                                    <p:cTn id="22" presetID="14" presetClass="entr" presetSubtype="10" fill="hold" grpId="0" nodeType="withEffect">
                                      <p:stCondLst>
                                        <p:cond delay="1300"/>
                                      </p:stCondLst>
                                      <p:childTnLst>
                                        <p:set>
                                          <p:cBhvr>
                                            <p:cTn id="23" dur="1" fill="hold">
                                              <p:stCondLst>
                                                <p:cond delay="0"/>
                                              </p:stCondLst>
                                            </p:cTn>
                                            <p:tgtEl>
                                              <p:spTgt spid="34"/>
                                            </p:tgtEl>
                                            <p:attrNameLst>
                                              <p:attrName>style.visibility</p:attrName>
                                            </p:attrNameLst>
                                          </p:cBhvr>
                                          <p:to>
                                            <p:strVal val="visible"/>
                                          </p:to>
                                        </p:set>
                                        <p:animEffect transition="in" filter="randombar(horizontal)">
                                          <p:cBhvr>
                                            <p:cTn id="24" dur="500"/>
                                            <p:tgtEl>
                                              <p:spTgt spid="34"/>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500" fill="hold"/>
                                            <p:tgtEl>
                                              <p:spTgt spid="3"/>
                                            </p:tgtEl>
                                            <p:attrNameLst>
                                              <p:attrName>ppt_x</p:attrName>
                                            </p:attrNameLst>
                                          </p:cBhvr>
                                          <p:tavLst>
                                            <p:tav tm="0">
                                              <p:val>
                                                <p:strVal val="#ppt_x"/>
                                              </p:val>
                                            </p:tav>
                                            <p:tav tm="100000">
                                              <p:val>
                                                <p:strVal val="#ppt_x"/>
                                              </p:val>
                                            </p:tav>
                                          </p:tavLst>
                                        </p:anim>
                                        <p:anim calcmode="lin" valueType="num">
                                          <p:cBhvr additive="base">
                                            <p:cTn id="3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1" repeatCount="indefinite" fill="hold" display="0">
                      <p:stCondLst>
                        <p:cond delay="indefinite"/>
                      </p:stCondLst>
                      <p:endCondLst>
                        <p:cond evt="onStopAudio" delay="0">
                          <p:tgtEl>
                            <p:sldTgt/>
                          </p:tgtEl>
                        </p:cond>
                      </p:endCondLst>
                    </p:cTn>
                    <p:tgtEl>
                      <p:spTgt spid="2"/>
                    </p:tgtEl>
                  </p:cMediaNode>
                </p:audio>
              </p:childTnLst>
            </p:cTn>
          </p:par>
        </p:tnLst>
        <p:bldLst>
          <p:bldP spid="32" grpId="0"/>
          <p:bldP spid="33" grpId="0"/>
          <p:bldP spid="33" grpId="1"/>
          <p:bldP spid="34"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2" presetClass="entr" presetSubtype="2" fill="hold" grpId="0" nodeType="afterEffect">
                                      <p:stCondLst>
                                        <p:cond delay="0"/>
                                      </p:stCondLst>
                                      <p:childTnLst>
                                        <p:set>
                                          <p:cBhvr>
                                            <p:cTn id="9" dur="1" fill="hold">
                                              <p:stCondLst>
                                                <p:cond delay="0"/>
                                              </p:stCondLst>
                                            </p:cTn>
                                            <p:tgtEl>
                                              <p:spTgt spid="32"/>
                                            </p:tgtEl>
                                            <p:attrNameLst>
                                              <p:attrName>style.visibility</p:attrName>
                                            </p:attrNameLst>
                                          </p:cBhvr>
                                          <p:to>
                                            <p:strVal val="visible"/>
                                          </p:to>
                                        </p:set>
                                        <p:anim calcmode="lin" valueType="num">
                                          <p:cBhvr additive="base">
                                            <p:cTn id="10" dur="500" fill="hold"/>
                                            <p:tgtEl>
                                              <p:spTgt spid="32"/>
                                            </p:tgtEl>
                                            <p:attrNameLst>
                                              <p:attrName>ppt_x</p:attrName>
                                            </p:attrNameLst>
                                          </p:cBhvr>
                                          <p:tavLst>
                                            <p:tav tm="0">
                                              <p:val>
                                                <p:strVal val="1+#ppt_w/2"/>
                                              </p:val>
                                            </p:tav>
                                            <p:tav tm="100000">
                                              <p:val>
                                                <p:strVal val="#ppt_x"/>
                                              </p:val>
                                            </p:tav>
                                          </p:tavLst>
                                        </p:anim>
                                        <p:anim calcmode="lin" valueType="num">
                                          <p:cBhvr additive="base">
                                            <p:cTn id="11" dur="500" fill="hold"/>
                                            <p:tgtEl>
                                              <p:spTgt spid="32"/>
                                            </p:tgtEl>
                                            <p:attrNameLst>
                                              <p:attrName>ppt_y</p:attrName>
                                            </p:attrNameLst>
                                          </p:cBhvr>
                                          <p:tavLst>
                                            <p:tav tm="0">
                                              <p:val>
                                                <p:strVal val="#ppt_y"/>
                                              </p:val>
                                            </p:tav>
                                            <p:tav tm="100000">
                                              <p:val>
                                                <p:strVal val="#ppt_y"/>
                                              </p:val>
                                            </p:tav>
                                          </p:tavLst>
                                        </p:anim>
                                      </p:childTnLst>
                                    </p:cTn>
                                  </p:par>
                                  <p:par>
                                    <p:cTn id="12" presetID="22" presetClass="entr" presetSubtype="2" fill="hold" nodeType="withEffect">
                                      <p:stCondLst>
                                        <p:cond delay="500"/>
                                      </p:stCondLst>
                                      <p:childTnLst>
                                        <p:set>
                                          <p:cBhvr>
                                            <p:cTn id="13" dur="1" fill="hold">
                                              <p:stCondLst>
                                                <p:cond delay="0"/>
                                              </p:stCondLst>
                                            </p:cTn>
                                            <p:tgtEl>
                                              <p:spTgt spid="63"/>
                                            </p:tgtEl>
                                            <p:attrNameLst>
                                              <p:attrName>style.visibility</p:attrName>
                                            </p:attrNameLst>
                                          </p:cBhvr>
                                          <p:to>
                                            <p:strVal val="visible"/>
                                          </p:to>
                                        </p:set>
                                        <p:animEffect transition="in" filter="wipe(right)">
                                          <p:cBhvr>
                                            <p:cTn id="14" dur="500"/>
                                            <p:tgtEl>
                                              <p:spTgt spid="63"/>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33"/>
                                            </p:tgtEl>
                                            <p:attrNameLst>
                                              <p:attrName>style.visibility</p:attrName>
                                            </p:attrNameLst>
                                          </p:cBhvr>
                                          <p:to>
                                            <p:strVal val="visible"/>
                                          </p:to>
                                        </p:set>
                                        <p:anim calcmode="lin" valueType="num">
                                          <p:cBhvr>
                                            <p:cTn id="17" dur="300" fill="hold"/>
                                            <p:tgtEl>
                                              <p:spTgt spid="33"/>
                                            </p:tgtEl>
                                            <p:attrNameLst>
                                              <p:attrName>ppt_w</p:attrName>
                                            </p:attrNameLst>
                                          </p:cBhvr>
                                          <p:tavLst>
                                            <p:tav tm="0">
                                              <p:val>
                                                <p:fltVal val="0"/>
                                              </p:val>
                                            </p:tav>
                                            <p:tav tm="100000">
                                              <p:val>
                                                <p:strVal val="#ppt_w"/>
                                              </p:val>
                                            </p:tav>
                                          </p:tavLst>
                                        </p:anim>
                                        <p:anim calcmode="lin" valueType="num">
                                          <p:cBhvr>
                                            <p:cTn id="18" dur="300" fill="hold"/>
                                            <p:tgtEl>
                                              <p:spTgt spid="33"/>
                                            </p:tgtEl>
                                            <p:attrNameLst>
                                              <p:attrName>ppt_h</p:attrName>
                                            </p:attrNameLst>
                                          </p:cBhvr>
                                          <p:tavLst>
                                            <p:tav tm="0">
                                              <p:val>
                                                <p:fltVal val="0"/>
                                              </p:val>
                                            </p:tav>
                                            <p:tav tm="100000">
                                              <p:val>
                                                <p:strVal val="#ppt_h"/>
                                              </p:val>
                                            </p:tav>
                                          </p:tavLst>
                                        </p:anim>
                                        <p:animEffect transition="in" filter="fade">
                                          <p:cBhvr>
                                            <p:cTn id="19" dur="300"/>
                                            <p:tgtEl>
                                              <p:spTgt spid="33"/>
                                            </p:tgtEl>
                                          </p:cBhvr>
                                        </p:animEffect>
                                      </p:childTnLst>
                                    </p:cTn>
                                  </p:par>
                                  <p:par>
                                    <p:cTn id="20" presetID="6" presetClass="emph" presetSubtype="0" autoRev="1" fill="hold" grpId="1" nodeType="withEffect">
                                      <p:stCondLst>
                                        <p:cond delay="1000"/>
                                      </p:stCondLst>
                                      <p:childTnLst>
                                        <p:animScale>
                                          <p:cBhvr>
                                            <p:cTn id="21" dur="150" fill="hold"/>
                                            <p:tgtEl>
                                              <p:spTgt spid="33"/>
                                            </p:tgtEl>
                                          </p:cBhvr>
                                          <p:by x="110000" y="110000"/>
                                        </p:animScale>
                                      </p:childTnLst>
                                    </p:cTn>
                                  </p:par>
                                  <p:par>
                                    <p:cTn id="22" presetID="14" presetClass="entr" presetSubtype="10" fill="hold" grpId="0" nodeType="withEffect">
                                      <p:stCondLst>
                                        <p:cond delay="1300"/>
                                      </p:stCondLst>
                                      <p:childTnLst>
                                        <p:set>
                                          <p:cBhvr>
                                            <p:cTn id="23" dur="1" fill="hold">
                                              <p:stCondLst>
                                                <p:cond delay="0"/>
                                              </p:stCondLst>
                                            </p:cTn>
                                            <p:tgtEl>
                                              <p:spTgt spid="34"/>
                                            </p:tgtEl>
                                            <p:attrNameLst>
                                              <p:attrName>style.visibility</p:attrName>
                                            </p:attrNameLst>
                                          </p:cBhvr>
                                          <p:to>
                                            <p:strVal val="visible"/>
                                          </p:to>
                                        </p:set>
                                        <p:animEffect transition="in" filter="randombar(horizontal)">
                                          <p:cBhvr>
                                            <p:cTn id="24" dur="500"/>
                                            <p:tgtEl>
                                              <p:spTgt spid="34"/>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500" fill="hold"/>
                                            <p:tgtEl>
                                              <p:spTgt spid="3"/>
                                            </p:tgtEl>
                                            <p:attrNameLst>
                                              <p:attrName>ppt_x</p:attrName>
                                            </p:attrNameLst>
                                          </p:cBhvr>
                                          <p:tavLst>
                                            <p:tav tm="0">
                                              <p:val>
                                                <p:strVal val="#ppt_x"/>
                                              </p:val>
                                            </p:tav>
                                            <p:tav tm="100000">
                                              <p:val>
                                                <p:strVal val="#ppt_x"/>
                                              </p:val>
                                            </p:tav>
                                          </p:tavLst>
                                        </p:anim>
                                        <p:anim calcmode="lin" valueType="num">
                                          <p:cBhvr additive="base">
                                            <p:cTn id="3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1" repeatCount="indefinite" fill="hold" display="0">
                      <p:stCondLst>
                        <p:cond delay="indefinite"/>
                      </p:stCondLst>
                      <p:endCondLst>
                        <p:cond evt="onStopAudio" delay="0">
                          <p:tgtEl>
                            <p:sldTgt/>
                          </p:tgtEl>
                        </p:cond>
                      </p:endCondLst>
                    </p:cTn>
                    <p:tgtEl>
                      <p:spTgt spid="2"/>
                    </p:tgtEl>
                  </p:cMediaNode>
                </p:audio>
              </p:childTnLst>
            </p:cTn>
          </p:par>
        </p:tnLst>
        <p:bldLst>
          <p:bldP spid="32" grpId="0"/>
          <p:bldP spid="33" grpId="0"/>
          <p:bldP spid="33" grpId="1"/>
          <p:bldP spid="34" grpId="0"/>
          <p:bldP spid="3"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9">
            <a:extLst>
              <a:ext uri="{FF2B5EF4-FFF2-40B4-BE49-F238E27FC236}">
                <a16:creationId xmlns:a16="http://schemas.microsoft.com/office/drawing/2014/main" id="{D3B60E99-9BA2-43DC-BAB3-C21CB66CC3AF}"/>
              </a:ext>
            </a:extLst>
          </p:cNvPr>
          <p:cNvSpPr>
            <a:spLocks noChangeArrowheads="1"/>
          </p:cNvSpPr>
          <p:nvPr/>
        </p:nvSpPr>
        <p:spPr bwMode="auto">
          <a:xfrm>
            <a:off x="2810106" y="476181"/>
            <a:ext cx="5760127" cy="54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buFont typeface="Arial" panose="020B0604020202020204" pitchFamily="34" charset="0"/>
              <a:buNone/>
            </a:pPr>
            <a:r>
              <a:rPr lang="en-US" altLang="zh-CN" sz="3200" b="1" dirty="0">
                <a:solidFill>
                  <a:srgbClr val="5C5D5F"/>
                </a:solidFill>
                <a:latin typeface="Microsoft YaHei" panose="020B0503020204020204" pitchFamily="34" charset="-122"/>
                <a:ea typeface="Microsoft YaHei" panose="020B0503020204020204" pitchFamily="34" charset="-122"/>
              </a:rPr>
              <a:t>Looking Step By Step</a:t>
            </a:r>
          </a:p>
        </p:txBody>
      </p:sp>
      <p:sp>
        <p:nvSpPr>
          <p:cNvPr id="4" name="TextBox 3">
            <a:extLst>
              <a:ext uri="{FF2B5EF4-FFF2-40B4-BE49-F238E27FC236}">
                <a16:creationId xmlns:a16="http://schemas.microsoft.com/office/drawing/2014/main" id="{B4C6C3E0-1346-418A-9540-3BC8E468096D}"/>
              </a:ext>
            </a:extLst>
          </p:cNvPr>
          <p:cNvSpPr txBox="1"/>
          <p:nvPr/>
        </p:nvSpPr>
        <p:spPr>
          <a:xfrm>
            <a:off x="1349298" y="1471961"/>
            <a:ext cx="9668107" cy="4985980"/>
          </a:xfrm>
          <a:prstGeom prst="rect">
            <a:avLst/>
          </a:prstGeom>
          <a:noFill/>
        </p:spPr>
        <p:txBody>
          <a:bodyPr wrap="square" rtlCol="0">
            <a:spAutoFit/>
          </a:bodyPr>
          <a:lstStyle/>
          <a:p>
            <a:pPr marL="342900" indent="-342900">
              <a:buFont typeface="Arial" panose="020B0604020202020204" pitchFamily="34" charset="0"/>
              <a:buChar char="•"/>
            </a:pPr>
            <a:r>
              <a:rPr lang="en-US" sz="2000" dirty="0"/>
              <a:t>The primary way this project works is by efficiency of the Arduino code. We look at each and every step of this project.</a:t>
            </a:r>
          </a:p>
          <a:p>
            <a:endParaRPr lang="en-US" sz="2000" dirty="0"/>
          </a:p>
          <a:p>
            <a:pPr marL="342900" indent="-342900">
              <a:buFont typeface="Arial" panose="020B0604020202020204" pitchFamily="34" charset="0"/>
              <a:buChar char="•"/>
            </a:pPr>
            <a:r>
              <a:rPr lang="en-US" sz="2000" dirty="0"/>
              <a:t>As the person would enter the room, they place their fingerprint which is detected by the R-307 Optical Fingerprint Scanner. </a:t>
            </a:r>
            <a:r>
              <a:rPr lang="en-GB" sz="2000" dirty="0"/>
              <a:t>R307 fingerprint module is a fingerprint sensor with a TTL UART interface for direct connections to microcontroller. This contains a memory location within itself which can store images of more than a 100 fingerprints. </a:t>
            </a:r>
          </a:p>
          <a:p>
            <a:endParaRPr lang="en-GB" sz="2000" dirty="0"/>
          </a:p>
          <a:p>
            <a:pPr marL="342900" indent="-342900">
              <a:buFont typeface="Arial" panose="020B0604020202020204" pitchFamily="34" charset="0"/>
              <a:buChar char="•"/>
            </a:pPr>
            <a:r>
              <a:rPr lang="en-GB" sz="2000" dirty="0"/>
              <a:t>In order to store the authorized fingerprints, the Arduino board comes to play. We use a code which scans the fingerprint and stores it in the fingerprint scanner. But to do this we will access the Adafruit Fingerprint library for Arduino.</a:t>
            </a:r>
          </a:p>
          <a:p>
            <a:endParaRPr lang="en-GB" sz="2000" dirty="0"/>
          </a:p>
          <a:p>
            <a:pPr marL="342900" indent="-342900">
              <a:buFont typeface="Arial" panose="020B0604020202020204" pitchFamily="34" charset="0"/>
              <a:buChar char="•"/>
            </a:pPr>
            <a:r>
              <a:rPr lang="en-GB" sz="2000" dirty="0"/>
              <a:t>After the fingerprint is read by the scanner, it is checked by the Arduino whether the fingerprint scanned shows at least about 60% similarity. This then directs the solenoid lock to unlock provided they have a valid fingerprint. </a:t>
            </a:r>
          </a:p>
          <a:p>
            <a:r>
              <a:rPr lang="en-GB" dirty="0"/>
              <a:t> </a:t>
            </a:r>
            <a:endParaRPr lang="en-US" dirty="0"/>
          </a:p>
        </p:txBody>
      </p:sp>
    </p:spTree>
    <p:extLst>
      <p:ext uri="{BB962C8B-B14F-4D97-AF65-F5344CB8AC3E}">
        <p14:creationId xmlns:p14="http://schemas.microsoft.com/office/powerpoint/2010/main" val="304718130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50000">
                                          <p:cBhvr additive="base">
                                            <p:cTn id="7" dur="500" fill="hold"/>
                                            <p:tgtEl>
                                              <p:spTgt spid="2"/>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9DBEB6-156D-4D2D-9559-EFBC313A5AA5}"/>
              </a:ext>
            </a:extLst>
          </p:cNvPr>
          <p:cNvSpPr txBox="1"/>
          <p:nvPr/>
        </p:nvSpPr>
        <p:spPr>
          <a:xfrm>
            <a:off x="1145893" y="766732"/>
            <a:ext cx="9547703" cy="5632311"/>
          </a:xfrm>
          <a:prstGeom prst="rect">
            <a:avLst/>
          </a:prstGeom>
          <a:noFill/>
        </p:spPr>
        <p:txBody>
          <a:bodyPr wrap="square" rtlCol="0">
            <a:spAutoFit/>
          </a:bodyPr>
          <a:lstStyle/>
          <a:p>
            <a:pPr marL="285750" indent="-285750">
              <a:buFont typeface="Arial" panose="020B0604020202020204" pitchFamily="34" charset="0"/>
              <a:buChar char="•"/>
            </a:pPr>
            <a:r>
              <a:rPr lang="en-GB" sz="2000" dirty="0"/>
              <a:t>The most basic forms of electronic locks are simple electromagnets, or solenoids. When a user “unlocks” the lock, a current traveling through a coil of wire creates a magnetic field that attracts a metal plunger or locking pin. The locking pin moves into an unlocked position state against a spring. Once the current is switched off (that is, the lock is relocked), the magnetic field disappears and the spring pushes the pin back into the locked position.</a:t>
            </a:r>
          </a:p>
          <a:p>
            <a:endParaRPr lang="en-GB" sz="2000" dirty="0"/>
          </a:p>
          <a:p>
            <a:pPr marL="285750" indent="-285750">
              <a:buFont typeface="Arial" panose="020B0604020202020204" pitchFamily="34" charset="0"/>
              <a:buChar char="•"/>
            </a:pPr>
            <a:r>
              <a:rPr lang="en-GB" sz="2000" dirty="0"/>
              <a:t>Since a person who has entered the room is an authorized person, he now doesn’t require any sort of security check to leave. </a:t>
            </a:r>
            <a:r>
              <a:rPr lang="en-US" sz="2000" dirty="0"/>
              <a:t>We just need to make simple gestures which will be detected accordingly by the Ultraviolet ray sensor. The sensor transmits the signal from one terminal(TX) and receives it from the other terminal(RX). As the UV rays travel with a certain frequency and the time being noted while receiving the signal, this will help us determine the distance of a person’s hand from the sensor. As per a fixed distance we will make the door unlocked.</a:t>
            </a:r>
          </a:p>
          <a:p>
            <a:endParaRPr lang="en-US" sz="2000" dirty="0"/>
          </a:p>
          <a:p>
            <a:pPr marL="285750" indent="-285750">
              <a:buFont typeface="Arial" panose="020B0604020202020204" pitchFamily="34" charset="0"/>
              <a:buChar char="•"/>
            </a:pPr>
            <a:r>
              <a:rPr lang="en-US" sz="2000" dirty="0"/>
              <a:t>To know when the door has locked or unlocked we have also shown this by the blinking of the LED. The RED LED signifies that an unauthorized fingerprint has been uploaded. If an authorized fingerprint has been uploaded the GREEN LED blinks. </a:t>
            </a:r>
          </a:p>
        </p:txBody>
      </p:sp>
    </p:spTree>
    <p:extLst>
      <p:ext uri="{BB962C8B-B14F-4D97-AF65-F5344CB8AC3E}">
        <p14:creationId xmlns:p14="http://schemas.microsoft.com/office/powerpoint/2010/main" val="2120669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001A6B0-553C-496D-B898-A6FEDA09EB0F}"/>
              </a:ext>
            </a:extLst>
          </p:cNvPr>
          <p:cNvPicPr>
            <a:picLocks noChangeAspect="1"/>
          </p:cNvPicPr>
          <p:nvPr/>
        </p:nvPicPr>
        <p:blipFill rotWithShape="1">
          <a:blip r:embed="rId3">
            <a:extLst>
              <a:ext uri="{28A0092B-C50C-407E-A947-70E740481C1C}">
                <a14:useLocalDpi xmlns:a14="http://schemas.microsoft.com/office/drawing/2010/main" val="0"/>
              </a:ext>
            </a:extLst>
          </a:blip>
          <a:srcRect l="11186" t="11429" r="11254" b="11429"/>
          <a:stretch/>
        </p:blipFill>
        <p:spPr>
          <a:xfrm>
            <a:off x="1367882" y="3088887"/>
            <a:ext cx="3144644" cy="3127694"/>
          </a:xfrm>
          <a:prstGeom prst="rect">
            <a:avLst/>
          </a:prstGeom>
        </p:spPr>
      </p:pic>
      <p:sp>
        <p:nvSpPr>
          <p:cNvPr id="2" name="TextBox 1">
            <a:extLst>
              <a:ext uri="{FF2B5EF4-FFF2-40B4-BE49-F238E27FC236}">
                <a16:creationId xmlns:a16="http://schemas.microsoft.com/office/drawing/2014/main" id="{5ED75C3A-BD87-43BF-B4F1-B12077AAF018}"/>
              </a:ext>
            </a:extLst>
          </p:cNvPr>
          <p:cNvSpPr txBox="1"/>
          <p:nvPr/>
        </p:nvSpPr>
        <p:spPr>
          <a:xfrm>
            <a:off x="3144644" y="312234"/>
            <a:ext cx="5196468" cy="584775"/>
          </a:xfrm>
          <a:prstGeom prst="rect">
            <a:avLst/>
          </a:prstGeom>
          <a:noFill/>
        </p:spPr>
        <p:txBody>
          <a:bodyPr wrap="square" rtlCol="0">
            <a:spAutoFit/>
          </a:bodyPr>
          <a:lstStyle/>
          <a:p>
            <a:pPr algn="ctr"/>
            <a:r>
              <a:rPr lang="en-US" sz="3200" b="1" dirty="0"/>
              <a:t>BIBLIOGRAPHY</a:t>
            </a:r>
          </a:p>
        </p:txBody>
      </p:sp>
      <p:sp>
        <p:nvSpPr>
          <p:cNvPr id="3" name="TextBox 2">
            <a:extLst>
              <a:ext uri="{FF2B5EF4-FFF2-40B4-BE49-F238E27FC236}">
                <a16:creationId xmlns:a16="http://schemas.microsoft.com/office/drawing/2014/main" id="{0ACEA128-8B82-4878-ABCD-CCAD1EB194FD}"/>
              </a:ext>
            </a:extLst>
          </p:cNvPr>
          <p:cNvSpPr txBox="1"/>
          <p:nvPr/>
        </p:nvSpPr>
        <p:spPr>
          <a:xfrm>
            <a:off x="1650380" y="1371599"/>
            <a:ext cx="8608742" cy="2031325"/>
          </a:xfrm>
          <a:prstGeom prst="rect">
            <a:avLst/>
          </a:prstGeom>
          <a:noFill/>
        </p:spPr>
        <p:txBody>
          <a:bodyPr wrap="square" rtlCol="0">
            <a:spAutoFit/>
          </a:bodyPr>
          <a:lstStyle/>
          <a:p>
            <a:pPr marL="285750" lvl="0" indent="-285750">
              <a:buFont typeface="Arial" panose="020B0604020202020204" pitchFamily="34" charset="0"/>
              <a:buChar char="•"/>
            </a:pPr>
            <a:r>
              <a:rPr lang="en-US" dirty="0"/>
              <a:t>You Tube </a:t>
            </a:r>
          </a:p>
          <a:p>
            <a:pPr marL="285750" lvl="0" indent="-285750">
              <a:buFont typeface="Arial" panose="020B0604020202020204" pitchFamily="34" charset="0"/>
              <a:buChar char="•"/>
            </a:pPr>
            <a:r>
              <a:rPr lang="en-US" u="sng" dirty="0">
                <a:hlinkClick r:id="rId4"/>
              </a:rPr>
              <a:t>www.Arduino.cc</a:t>
            </a:r>
            <a:endParaRPr lang="en-US" dirty="0"/>
          </a:p>
          <a:p>
            <a:pPr marL="285750" lvl="0" indent="-285750">
              <a:buFont typeface="Arial" panose="020B0604020202020204" pitchFamily="34" charset="0"/>
              <a:buChar char="•"/>
            </a:pPr>
            <a:r>
              <a:rPr lang="en-US" dirty="0"/>
              <a:t>GitHub</a:t>
            </a:r>
          </a:p>
          <a:p>
            <a:pPr marL="285750" lvl="0" indent="-285750">
              <a:buFont typeface="Arial" panose="020B0604020202020204" pitchFamily="34" charset="0"/>
              <a:buChar char="•"/>
            </a:pPr>
            <a:r>
              <a:rPr lang="en-US" dirty="0" err="1"/>
              <a:t>ElectroNoobs</a:t>
            </a:r>
            <a:endParaRPr lang="en-US" dirty="0"/>
          </a:p>
          <a:p>
            <a:pPr marL="285750" lvl="0" indent="-285750">
              <a:buFont typeface="Arial" panose="020B0604020202020204" pitchFamily="34" charset="0"/>
              <a:buChar char="•"/>
            </a:pPr>
            <a:r>
              <a:rPr lang="en-US" dirty="0" err="1"/>
              <a:t>ElectronicsForU</a:t>
            </a:r>
            <a:endParaRPr lang="en-US" dirty="0"/>
          </a:p>
          <a:p>
            <a:pPr marL="285750" lvl="0" indent="-285750">
              <a:buFont typeface="Arial" panose="020B0604020202020204" pitchFamily="34" charset="0"/>
              <a:buChar char="•"/>
            </a:pPr>
            <a:endParaRPr lang="en-US" dirty="0"/>
          </a:p>
          <a:p>
            <a:endParaRPr lang="en-US" dirty="0"/>
          </a:p>
        </p:txBody>
      </p:sp>
      <p:pic>
        <p:nvPicPr>
          <p:cNvPr id="5" name="Picture 4">
            <a:extLst>
              <a:ext uri="{FF2B5EF4-FFF2-40B4-BE49-F238E27FC236}">
                <a16:creationId xmlns:a16="http://schemas.microsoft.com/office/drawing/2014/main" id="{09BDED1C-0076-46A4-80B5-C40776A7E4D7}"/>
              </a:ext>
            </a:extLst>
          </p:cNvPr>
          <p:cNvPicPr>
            <a:picLocks noChangeAspect="1"/>
          </p:cNvPicPr>
          <p:nvPr/>
        </p:nvPicPr>
        <p:blipFill rotWithShape="1">
          <a:blip r:embed="rId5">
            <a:extLst>
              <a:ext uri="{28A0092B-C50C-407E-A947-70E740481C1C}">
                <a14:useLocalDpi xmlns:a14="http://schemas.microsoft.com/office/drawing/2010/main" val="0"/>
              </a:ext>
            </a:extLst>
          </a:blip>
          <a:srcRect l="7887" t="38211" r="6748" b="36748"/>
          <a:stretch/>
        </p:blipFill>
        <p:spPr>
          <a:xfrm>
            <a:off x="4687229" y="1371599"/>
            <a:ext cx="5854391" cy="1717288"/>
          </a:xfrm>
          <a:prstGeom prst="rect">
            <a:avLst/>
          </a:prstGeom>
          <a:ln>
            <a:solidFill>
              <a:schemeClr val="tx1"/>
            </a:solidFill>
          </a:ln>
        </p:spPr>
      </p:pic>
    </p:spTree>
    <p:extLst>
      <p:ext uri="{BB962C8B-B14F-4D97-AF65-F5344CB8AC3E}">
        <p14:creationId xmlns:p14="http://schemas.microsoft.com/office/powerpoint/2010/main" val="3974733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5073958" y="-7792126"/>
            <a:ext cx="22630528" cy="22788286"/>
            <a:chOff x="-3427410" y="-6134100"/>
            <a:chExt cx="19337432" cy="19472234"/>
          </a:xfrm>
        </p:grpSpPr>
        <p:sp>
          <p:nvSpPr>
            <p:cNvPr id="5" name="任意多边形 4"/>
            <p:cNvSpPr/>
            <p:nvPr/>
          </p:nvSpPr>
          <p:spPr>
            <a:xfrm rot="2700000">
              <a:off x="4148794" y="783630"/>
              <a:ext cx="573205" cy="3140166"/>
            </a:xfrm>
            <a:custGeom>
              <a:avLst/>
              <a:gdLst>
                <a:gd name="connsiteX0" fmla="*/ 190500 w 876300"/>
                <a:gd name="connsiteY0" fmla="*/ 0 h 4800600"/>
                <a:gd name="connsiteX1" fmla="*/ 0 w 876300"/>
                <a:gd name="connsiteY1" fmla="*/ 4743450 h 4800600"/>
                <a:gd name="connsiteX2" fmla="*/ 876300 w 876300"/>
                <a:gd name="connsiteY2" fmla="*/ 4800600 h 4800600"/>
                <a:gd name="connsiteX3" fmla="*/ 190500 w 876300"/>
                <a:gd name="connsiteY3" fmla="*/ 0 h 4800600"/>
              </a:gdLst>
              <a:ahLst/>
              <a:cxnLst>
                <a:cxn ang="0">
                  <a:pos x="connsiteX0" y="connsiteY0"/>
                </a:cxn>
                <a:cxn ang="0">
                  <a:pos x="connsiteX1" y="connsiteY1"/>
                </a:cxn>
                <a:cxn ang="0">
                  <a:pos x="connsiteX2" y="connsiteY2"/>
                </a:cxn>
                <a:cxn ang="0">
                  <a:pos x="connsiteX3" y="connsiteY3"/>
                </a:cxn>
              </a:cxnLst>
              <a:rect l="l" t="t" r="r" b="b"/>
              <a:pathLst>
                <a:path w="876300" h="4800600">
                  <a:moveTo>
                    <a:pt x="190500" y="0"/>
                  </a:moveTo>
                  <a:lnTo>
                    <a:pt x="0" y="4743450"/>
                  </a:lnTo>
                  <a:lnTo>
                    <a:pt x="876300" y="4800600"/>
                  </a:lnTo>
                  <a:lnTo>
                    <a:pt x="19050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任意多边形 5"/>
            <p:cNvSpPr/>
            <p:nvPr/>
          </p:nvSpPr>
          <p:spPr>
            <a:xfrm rot="2700000">
              <a:off x="3039033" y="4597449"/>
              <a:ext cx="3638606" cy="623049"/>
            </a:xfrm>
            <a:custGeom>
              <a:avLst/>
              <a:gdLst>
                <a:gd name="connsiteX0" fmla="*/ 0 w 5562600"/>
                <a:gd name="connsiteY0" fmla="*/ 933450 h 952500"/>
                <a:gd name="connsiteX1" fmla="*/ 5524500 w 5562600"/>
                <a:gd name="connsiteY1" fmla="*/ 952500 h 952500"/>
                <a:gd name="connsiteX2" fmla="*/ 5562600 w 5562600"/>
                <a:gd name="connsiteY2" fmla="*/ 0 h 952500"/>
                <a:gd name="connsiteX3" fmla="*/ 0 w 5562600"/>
                <a:gd name="connsiteY3" fmla="*/ 933450 h 952500"/>
              </a:gdLst>
              <a:ahLst/>
              <a:cxnLst>
                <a:cxn ang="0">
                  <a:pos x="connsiteX0" y="connsiteY0"/>
                </a:cxn>
                <a:cxn ang="0">
                  <a:pos x="connsiteX1" y="connsiteY1"/>
                </a:cxn>
                <a:cxn ang="0">
                  <a:pos x="connsiteX2" y="connsiteY2"/>
                </a:cxn>
                <a:cxn ang="0">
                  <a:pos x="connsiteX3" y="connsiteY3"/>
                </a:cxn>
              </a:cxnLst>
              <a:rect l="l" t="t" r="r" b="b"/>
              <a:pathLst>
                <a:path w="5562600" h="952500">
                  <a:moveTo>
                    <a:pt x="0" y="933450"/>
                  </a:moveTo>
                  <a:lnTo>
                    <a:pt x="5524500" y="952500"/>
                  </a:lnTo>
                  <a:lnTo>
                    <a:pt x="5562600" y="0"/>
                  </a:lnTo>
                  <a:lnTo>
                    <a:pt x="0" y="93345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任意多边形 6"/>
            <p:cNvSpPr/>
            <p:nvPr/>
          </p:nvSpPr>
          <p:spPr>
            <a:xfrm rot="2700000">
              <a:off x="7460309" y="2827213"/>
              <a:ext cx="523361" cy="3264776"/>
            </a:xfrm>
            <a:custGeom>
              <a:avLst/>
              <a:gdLst>
                <a:gd name="connsiteX0" fmla="*/ 0 w 800100"/>
                <a:gd name="connsiteY0" fmla="*/ 38100 h 4991100"/>
                <a:gd name="connsiteX1" fmla="*/ 742950 w 800100"/>
                <a:gd name="connsiteY1" fmla="*/ 4991100 h 4991100"/>
                <a:gd name="connsiteX2" fmla="*/ 800100 w 800100"/>
                <a:gd name="connsiteY2" fmla="*/ 0 h 4991100"/>
                <a:gd name="connsiteX3" fmla="*/ 0 w 800100"/>
                <a:gd name="connsiteY3" fmla="*/ 38100 h 4991100"/>
              </a:gdLst>
              <a:ahLst/>
              <a:cxnLst>
                <a:cxn ang="0">
                  <a:pos x="connsiteX0" y="connsiteY0"/>
                </a:cxn>
                <a:cxn ang="0">
                  <a:pos x="connsiteX1" y="connsiteY1"/>
                </a:cxn>
                <a:cxn ang="0">
                  <a:pos x="connsiteX2" y="connsiteY2"/>
                </a:cxn>
                <a:cxn ang="0">
                  <a:pos x="connsiteX3" y="connsiteY3"/>
                </a:cxn>
              </a:cxnLst>
              <a:rect l="l" t="t" r="r" b="b"/>
              <a:pathLst>
                <a:path w="800100" h="4991100">
                  <a:moveTo>
                    <a:pt x="0" y="38100"/>
                  </a:moveTo>
                  <a:lnTo>
                    <a:pt x="742950" y="4991100"/>
                  </a:lnTo>
                  <a:lnTo>
                    <a:pt x="800100" y="0"/>
                  </a:lnTo>
                  <a:lnTo>
                    <a:pt x="0" y="3810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 name="任意多边形 7"/>
            <p:cNvSpPr/>
            <p:nvPr/>
          </p:nvSpPr>
          <p:spPr>
            <a:xfrm rot="2700000">
              <a:off x="5611602" y="1696909"/>
              <a:ext cx="3700911" cy="423673"/>
            </a:xfrm>
            <a:custGeom>
              <a:avLst/>
              <a:gdLst>
                <a:gd name="connsiteX0" fmla="*/ 0 w 5657850"/>
                <a:gd name="connsiteY0" fmla="*/ 76200 h 647700"/>
                <a:gd name="connsiteX1" fmla="*/ 0 w 5657850"/>
                <a:gd name="connsiteY1" fmla="*/ 647700 h 647700"/>
                <a:gd name="connsiteX2" fmla="*/ 5657850 w 5657850"/>
                <a:gd name="connsiteY2" fmla="*/ 0 h 647700"/>
                <a:gd name="connsiteX3" fmla="*/ 0 w 5657850"/>
                <a:gd name="connsiteY3" fmla="*/ 76200 h 647700"/>
              </a:gdLst>
              <a:ahLst/>
              <a:cxnLst>
                <a:cxn ang="0">
                  <a:pos x="connsiteX0" y="connsiteY0"/>
                </a:cxn>
                <a:cxn ang="0">
                  <a:pos x="connsiteX1" y="connsiteY1"/>
                </a:cxn>
                <a:cxn ang="0">
                  <a:pos x="connsiteX2" y="connsiteY2"/>
                </a:cxn>
                <a:cxn ang="0">
                  <a:pos x="connsiteX3" y="connsiteY3"/>
                </a:cxn>
              </a:cxnLst>
              <a:rect l="l" t="t" r="r" b="b"/>
              <a:pathLst>
                <a:path w="5657850" h="647700">
                  <a:moveTo>
                    <a:pt x="0" y="76200"/>
                  </a:moveTo>
                  <a:lnTo>
                    <a:pt x="0" y="647700"/>
                  </a:lnTo>
                  <a:lnTo>
                    <a:pt x="5657850" y="0"/>
                  </a:lnTo>
                  <a:lnTo>
                    <a:pt x="0" y="7620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任意多边形 9"/>
            <p:cNvSpPr/>
            <p:nvPr/>
          </p:nvSpPr>
          <p:spPr>
            <a:xfrm rot="2700000">
              <a:off x="3875461" y="-938869"/>
              <a:ext cx="785042" cy="4523335"/>
            </a:xfrm>
            <a:custGeom>
              <a:avLst/>
              <a:gdLst>
                <a:gd name="connsiteX0" fmla="*/ 0 w 1200150"/>
                <a:gd name="connsiteY0" fmla="*/ 171450 h 6915150"/>
                <a:gd name="connsiteX1" fmla="*/ 771525 w 1200150"/>
                <a:gd name="connsiteY1" fmla="*/ 6915150 h 6915150"/>
                <a:gd name="connsiteX2" fmla="*/ 1200150 w 1200150"/>
                <a:gd name="connsiteY2" fmla="*/ 0 h 6915150"/>
                <a:gd name="connsiteX3" fmla="*/ 0 w 1200150"/>
                <a:gd name="connsiteY3" fmla="*/ 171450 h 6915150"/>
              </a:gdLst>
              <a:ahLst/>
              <a:cxnLst>
                <a:cxn ang="0">
                  <a:pos x="connsiteX0" y="connsiteY0"/>
                </a:cxn>
                <a:cxn ang="0">
                  <a:pos x="connsiteX1" y="connsiteY1"/>
                </a:cxn>
                <a:cxn ang="0">
                  <a:pos x="connsiteX2" y="connsiteY2"/>
                </a:cxn>
                <a:cxn ang="0">
                  <a:pos x="connsiteX3" y="connsiteY3"/>
                </a:cxn>
              </a:cxnLst>
              <a:rect l="l" t="t" r="r" b="b"/>
              <a:pathLst>
                <a:path w="1200150" h="6915150">
                  <a:moveTo>
                    <a:pt x="0" y="171450"/>
                  </a:moveTo>
                  <a:lnTo>
                    <a:pt x="771525" y="6915150"/>
                  </a:lnTo>
                  <a:lnTo>
                    <a:pt x="1200150" y="0"/>
                  </a:lnTo>
                  <a:lnTo>
                    <a:pt x="0" y="17145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任意多边形 10"/>
            <p:cNvSpPr/>
            <p:nvPr/>
          </p:nvSpPr>
          <p:spPr>
            <a:xfrm rot="2700000">
              <a:off x="1726963" y="4822644"/>
              <a:ext cx="4355112" cy="785042"/>
            </a:xfrm>
            <a:custGeom>
              <a:avLst/>
              <a:gdLst>
                <a:gd name="connsiteX0" fmla="*/ 0 w 6657975"/>
                <a:gd name="connsiteY0" fmla="*/ 0 h 1200150"/>
                <a:gd name="connsiteX1" fmla="*/ 114300 w 6657975"/>
                <a:gd name="connsiteY1" fmla="*/ 1200150 h 1200150"/>
                <a:gd name="connsiteX2" fmla="*/ 6657975 w 6657975"/>
                <a:gd name="connsiteY2" fmla="*/ 285750 h 1200150"/>
                <a:gd name="connsiteX3" fmla="*/ 0 w 6657975"/>
                <a:gd name="connsiteY3" fmla="*/ 0 h 1200150"/>
              </a:gdLst>
              <a:ahLst/>
              <a:cxnLst>
                <a:cxn ang="0">
                  <a:pos x="connsiteX0" y="connsiteY0"/>
                </a:cxn>
                <a:cxn ang="0">
                  <a:pos x="connsiteX1" y="connsiteY1"/>
                </a:cxn>
                <a:cxn ang="0">
                  <a:pos x="connsiteX2" y="connsiteY2"/>
                </a:cxn>
                <a:cxn ang="0">
                  <a:pos x="connsiteX3" y="connsiteY3"/>
                </a:cxn>
              </a:cxnLst>
              <a:rect l="l" t="t" r="r" b="b"/>
              <a:pathLst>
                <a:path w="6657975" h="1200150">
                  <a:moveTo>
                    <a:pt x="0" y="0"/>
                  </a:moveTo>
                  <a:lnTo>
                    <a:pt x="114300" y="1200150"/>
                  </a:lnTo>
                  <a:lnTo>
                    <a:pt x="6657975" y="285750"/>
                  </a:lnTo>
                  <a:lnTo>
                    <a:pt x="0" y="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rot="2700000">
              <a:off x="7503491" y="3439589"/>
              <a:ext cx="785042" cy="4317729"/>
            </a:xfrm>
            <a:custGeom>
              <a:avLst/>
              <a:gdLst>
                <a:gd name="connsiteX0" fmla="*/ 257175 w 1200150"/>
                <a:gd name="connsiteY0" fmla="*/ 0 h 6600825"/>
                <a:gd name="connsiteX1" fmla="*/ 0 w 1200150"/>
                <a:gd name="connsiteY1" fmla="*/ 6600825 h 6600825"/>
                <a:gd name="connsiteX2" fmla="*/ 1200150 w 1200150"/>
                <a:gd name="connsiteY2" fmla="*/ 6429375 h 6600825"/>
                <a:gd name="connsiteX3" fmla="*/ 257175 w 1200150"/>
                <a:gd name="connsiteY3" fmla="*/ 0 h 6600825"/>
              </a:gdLst>
              <a:ahLst/>
              <a:cxnLst>
                <a:cxn ang="0">
                  <a:pos x="connsiteX0" y="connsiteY0"/>
                </a:cxn>
                <a:cxn ang="0">
                  <a:pos x="connsiteX1" y="connsiteY1"/>
                </a:cxn>
                <a:cxn ang="0">
                  <a:pos x="connsiteX2" y="connsiteY2"/>
                </a:cxn>
                <a:cxn ang="0">
                  <a:pos x="connsiteX3" y="connsiteY3"/>
                </a:cxn>
              </a:cxnLst>
              <a:rect l="l" t="t" r="r" b="b"/>
              <a:pathLst>
                <a:path w="1200150" h="6600825">
                  <a:moveTo>
                    <a:pt x="257175" y="0"/>
                  </a:moveTo>
                  <a:lnTo>
                    <a:pt x="0" y="6600825"/>
                  </a:lnTo>
                  <a:lnTo>
                    <a:pt x="1200150" y="6429375"/>
                  </a:lnTo>
                  <a:lnTo>
                    <a:pt x="257175" y="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任意多边形 12"/>
            <p:cNvSpPr/>
            <p:nvPr/>
          </p:nvSpPr>
          <p:spPr>
            <a:xfrm rot="2700000">
              <a:off x="6223903" y="1272782"/>
              <a:ext cx="4242963" cy="747659"/>
            </a:xfrm>
            <a:custGeom>
              <a:avLst/>
              <a:gdLst>
                <a:gd name="connsiteX0" fmla="*/ 0 w 6486525"/>
                <a:gd name="connsiteY0" fmla="*/ 885825 h 1143000"/>
                <a:gd name="connsiteX1" fmla="*/ 6486525 w 6486525"/>
                <a:gd name="connsiteY1" fmla="*/ 1143000 h 1143000"/>
                <a:gd name="connsiteX2" fmla="*/ 6315075 w 6486525"/>
                <a:gd name="connsiteY2" fmla="*/ 0 h 1143000"/>
                <a:gd name="connsiteX3" fmla="*/ 0 w 6486525"/>
                <a:gd name="connsiteY3" fmla="*/ 885825 h 1143000"/>
              </a:gdLst>
              <a:ahLst/>
              <a:cxnLst>
                <a:cxn ang="0">
                  <a:pos x="connsiteX0" y="connsiteY0"/>
                </a:cxn>
                <a:cxn ang="0">
                  <a:pos x="connsiteX1" y="connsiteY1"/>
                </a:cxn>
                <a:cxn ang="0">
                  <a:pos x="connsiteX2" y="connsiteY2"/>
                </a:cxn>
                <a:cxn ang="0">
                  <a:pos x="connsiteX3" y="connsiteY3"/>
                </a:cxn>
              </a:cxnLst>
              <a:rect l="l" t="t" r="r" b="b"/>
              <a:pathLst>
                <a:path w="6486525" h="1143000">
                  <a:moveTo>
                    <a:pt x="0" y="885825"/>
                  </a:moveTo>
                  <a:lnTo>
                    <a:pt x="6486525" y="1143000"/>
                  </a:lnTo>
                  <a:lnTo>
                    <a:pt x="6315075" y="0"/>
                  </a:lnTo>
                  <a:lnTo>
                    <a:pt x="0" y="885825"/>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任意多边形 13"/>
            <p:cNvSpPr/>
            <p:nvPr/>
          </p:nvSpPr>
          <p:spPr>
            <a:xfrm rot="2700000">
              <a:off x="2633741" y="-790163"/>
              <a:ext cx="915882" cy="5177536"/>
            </a:xfrm>
            <a:custGeom>
              <a:avLst/>
              <a:gdLst>
                <a:gd name="connsiteX0" fmla="*/ 285750 w 1400175"/>
                <a:gd name="connsiteY0" fmla="*/ 0 h 7915275"/>
                <a:gd name="connsiteX1" fmla="*/ 0 w 1400175"/>
                <a:gd name="connsiteY1" fmla="*/ 7915275 h 7915275"/>
                <a:gd name="connsiteX2" fmla="*/ 1400175 w 1400175"/>
                <a:gd name="connsiteY2" fmla="*/ 7829550 h 7915275"/>
                <a:gd name="connsiteX3" fmla="*/ 285750 w 1400175"/>
                <a:gd name="connsiteY3" fmla="*/ 0 h 7915275"/>
              </a:gdLst>
              <a:ahLst/>
              <a:cxnLst>
                <a:cxn ang="0">
                  <a:pos x="connsiteX0" y="connsiteY0"/>
                </a:cxn>
                <a:cxn ang="0">
                  <a:pos x="connsiteX1" y="connsiteY1"/>
                </a:cxn>
                <a:cxn ang="0">
                  <a:pos x="connsiteX2" y="connsiteY2"/>
                </a:cxn>
                <a:cxn ang="0">
                  <a:pos x="connsiteX3" y="connsiteY3"/>
                </a:cxn>
              </a:cxnLst>
              <a:rect l="l" t="t" r="r" b="b"/>
              <a:pathLst>
                <a:path w="1400175" h="7915275">
                  <a:moveTo>
                    <a:pt x="285750" y="0"/>
                  </a:moveTo>
                  <a:lnTo>
                    <a:pt x="0" y="7915275"/>
                  </a:lnTo>
                  <a:lnTo>
                    <a:pt x="1400175" y="7829550"/>
                  </a:lnTo>
                  <a:lnTo>
                    <a:pt x="28575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任意多边形 14"/>
            <p:cNvSpPr/>
            <p:nvPr/>
          </p:nvSpPr>
          <p:spPr>
            <a:xfrm rot="2700000">
              <a:off x="1090526" y="5604462"/>
              <a:ext cx="6019246" cy="920926"/>
            </a:xfrm>
            <a:custGeom>
              <a:avLst/>
              <a:gdLst>
                <a:gd name="connsiteX0" fmla="*/ 0 w 9202057"/>
                <a:gd name="connsiteY0" fmla="*/ 1407886 h 1407886"/>
                <a:gd name="connsiteX1" fmla="*/ 9027886 w 9202057"/>
                <a:gd name="connsiteY1" fmla="*/ 1407886 h 1407886"/>
                <a:gd name="connsiteX2" fmla="*/ 9202057 w 9202057"/>
                <a:gd name="connsiteY2" fmla="*/ 0 h 1407886"/>
                <a:gd name="connsiteX3" fmla="*/ 0 w 9202057"/>
                <a:gd name="connsiteY3" fmla="*/ 1407886 h 1407886"/>
              </a:gdLst>
              <a:ahLst/>
              <a:cxnLst>
                <a:cxn ang="0">
                  <a:pos x="connsiteX0" y="connsiteY0"/>
                </a:cxn>
                <a:cxn ang="0">
                  <a:pos x="connsiteX1" y="connsiteY1"/>
                </a:cxn>
                <a:cxn ang="0">
                  <a:pos x="connsiteX2" y="connsiteY2"/>
                </a:cxn>
                <a:cxn ang="0">
                  <a:pos x="connsiteX3" y="connsiteY3"/>
                </a:cxn>
              </a:cxnLst>
              <a:rect l="l" t="t" r="r" b="b"/>
              <a:pathLst>
                <a:path w="9202057" h="1407886">
                  <a:moveTo>
                    <a:pt x="0" y="1407886"/>
                  </a:moveTo>
                  <a:lnTo>
                    <a:pt x="9027886" y="1407886"/>
                  </a:lnTo>
                  <a:lnTo>
                    <a:pt x="9202057" y="0"/>
                  </a:lnTo>
                  <a:lnTo>
                    <a:pt x="0" y="1407886"/>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任意多边形 15"/>
            <p:cNvSpPr/>
            <p:nvPr/>
          </p:nvSpPr>
          <p:spPr>
            <a:xfrm rot="2700000">
              <a:off x="8696723" y="2542091"/>
              <a:ext cx="834886" cy="5121462"/>
            </a:xfrm>
            <a:custGeom>
              <a:avLst/>
              <a:gdLst>
                <a:gd name="connsiteX0" fmla="*/ 0 w 1276350"/>
                <a:gd name="connsiteY0" fmla="*/ 0 h 7829550"/>
                <a:gd name="connsiteX1" fmla="*/ 952500 w 1276350"/>
                <a:gd name="connsiteY1" fmla="*/ 7829550 h 7829550"/>
                <a:gd name="connsiteX2" fmla="*/ 1276350 w 1276350"/>
                <a:gd name="connsiteY2" fmla="*/ 0 h 7829550"/>
                <a:gd name="connsiteX3" fmla="*/ 0 w 1276350"/>
                <a:gd name="connsiteY3" fmla="*/ 0 h 7829550"/>
              </a:gdLst>
              <a:ahLst/>
              <a:cxnLst>
                <a:cxn ang="0">
                  <a:pos x="connsiteX0" y="connsiteY0"/>
                </a:cxn>
                <a:cxn ang="0">
                  <a:pos x="connsiteX1" y="connsiteY1"/>
                </a:cxn>
                <a:cxn ang="0">
                  <a:pos x="connsiteX2" y="connsiteY2"/>
                </a:cxn>
                <a:cxn ang="0">
                  <a:pos x="connsiteX3" y="connsiteY3"/>
                </a:cxn>
              </a:cxnLst>
              <a:rect l="l" t="t" r="r" b="b"/>
              <a:pathLst>
                <a:path w="1276350" h="7829550">
                  <a:moveTo>
                    <a:pt x="0" y="0"/>
                  </a:moveTo>
                  <a:lnTo>
                    <a:pt x="952500" y="7829550"/>
                  </a:lnTo>
                  <a:lnTo>
                    <a:pt x="1276350" y="0"/>
                  </a:lnTo>
                  <a:lnTo>
                    <a:pt x="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任意多边形 16"/>
            <p:cNvSpPr/>
            <p:nvPr/>
          </p:nvSpPr>
          <p:spPr>
            <a:xfrm rot="2700000">
              <a:off x="5149056" y="105045"/>
              <a:ext cx="5445448" cy="884729"/>
            </a:xfrm>
            <a:custGeom>
              <a:avLst/>
              <a:gdLst>
                <a:gd name="connsiteX0" fmla="*/ 0 w 8324850"/>
                <a:gd name="connsiteY0" fmla="*/ 0 h 1352550"/>
                <a:gd name="connsiteX1" fmla="*/ 0 w 8324850"/>
                <a:gd name="connsiteY1" fmla="*/ 1352550 h 1352550"/>
                <a:gd name="connsiteX2" fmla="*/ 8324850 w 8324850"/>
                <a:gd name="connsiteY2" fmla="*/ 38100 h 1352550"/>
                <a:gd name="connsiteX3" fmla="*/ 0 w 8324850"/>
                <a:gd name="connsiteY3" fmla="*/ 0 h 1352550"/>
              </a:gdLst>
              <a:ahLst/>
              <a:cxnLst>
                <a:cxn ang="0">
                  <a:pos x="connsiteX0" y="connsiteY0"/>
                </a:cxn>
                <a:cxn ang="0">
                  <a:pos x="connsiteX1" y="connsiteY1"/>
                </a:cxn>
                <a:cxn ang="0">
                  <a:pos x="connsiteX2" y="connsiteY2"/>
                </a:cxn>
                <a:cxn ang="0">
                  <a:pos x="connsiteX3" y="connsiteY3"/>
                </a:cxn>
              </a:cxnLst>
              <a:rect l="l" t="t" r="r" b="b"/>
              <a:pathLst>
                <a:path w="8324850" h="1352550">
                  <a:moveTo>
                    <a:pt x="0" y="0"/>
                  </a:moveTo>
                  <a:lnTo>
                    <a:pt x="0" y="1352550"/>
                  </a:lnTo>
                  <a:lnTo>
                    <a:pt x="8324850" y="38100"/>
                  </a:lnTo>
                  <a:lnTo>
                    <a:pt x="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任意多边形 20"/>
            <p:cNvSpPr/>
            <p:nvPr/>
          </p:nvSpPr>
          <p:spPr>
            <a:xfrm rot="8100000">
              <a:off x="9050868" y="-3390899"/>
              <a:ext cx="1330401" cy="7665641"/>
            </a:xfrm>
            <a:custGeom>
              <a:avLst/>
              <a:gdLst>
                <a:gd name="connsiteX0" fmla="*/ 0 w 1200150"/>
                <a:gd name="connsiteY0" fmla="*/ 171450 h 6915150"/>
                <a:gd name="connsiteX1" fmla="*/ 771525 w 1200150"/>
                <a:gd name="connsiteY1" fmla="*/ 6915150 h 6915150"/>
                <a:gd name="connsiteX2" fmla="*/ 1200150 w 1200150"/>
                <a:gd name="connsiteY2" fmla="*/ 0 h 6915150"/>
                <a:gd name="connsiteX3" fmla="*/ 0 w 1200150"/>
                <a:gd name="connsiteY3" fmla="*/ 171450 h 6915150"/>
              </a:gdLst>
              <a:ahLst/>
              <a:cxnLst>
                <a:cxn ang="0">
                  <a:pos x="connsiteX0" y="connsiteY0"/>
                </a:cxn>
                <a:cxn ang="0">
                  <a:pos x="connsiteX1" y="connsiteY1"/>
                </a:cxn>
                <a:cxn ang="0">
                  <a:pos x="connsiteX2" y="connsiteY2"/>
                </a:cxn>
                <a:cxn ang="0">
                  <a:pos x="connsiteX3" y="connsiteY3"/>
                </a:cxn>
              </a:cxnLst>
              <a:rect l="l" t="t" r="r" b="b"/>
              <a:pathLst>
                <a:path w="1200150" h="6915150">
                  <a:moveTo>
                    <a:pt x="0" y="171450"/>
                  </a:moveTo>
                  <a:lnTo>
                    <a:pt x="771525" y="6915150"/>
                  </a:lnTo>
                  <a:lnTo>
                    <a:pt x="1200150" y="0"/>
                  </a:lnTo>
                  <a:lnTo>
                    <a:pt x="0" y="17145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任意多边形 21"/>
            <p:cNvSpPr/>
            <p:nvPr/>
          </p:nvSpPr>
          <p:spPr>
            <a:xfrm rot="8100000">
              <a:off x="-570555" y="-839236"/>
              <a:ext cx="7380555" cy="1330401"/>
            </a:xfrm>
            <a:custGeom>
              <a:avLst/>
              <a:gdLst>
                <a:gd name="connsiteX0" fmla="*/ 0 w 6657975"/>
                <a:gd name="connsiteY0" fmla="*/ 0 h 1200150"/>
                <a:gd name="connsiteX1" fmla="*/ 114300 w 6657975"/>
                <a:gd name="connsiteY1" fmla="*/ 1200150 h 1200150"/>
                <a:gd name="connsiteX2" fmla="*/ 6657975 w 6657975"/>
                <a:gd name="connsiteY2" fmla="*/ 285750 h 1200150"/>
                <a:gd name="connsiteX3" fmla="*/ 0 w 6657975"/>
                <a:gd name="connsiteY3" fmla="*/ 0 h 1200150"/>
              </a:gdLst>
              <a:ahLst/>
              <a:cxnLst>
                <a:cxn ang="0">
                  <a:pos x="connsiteX0" y="connsiteY0"/>
                </a:cxn>
                <a:cxn ang="0">
                  <a:pos x="connsiteX1" y="connsiteY1"/>
                </a:cxn>
                <a:cxn ang="0">
                  <a:pos x="connsiteX2" y="connsiteY2"/>
                </a:cxn>
                <a:cxn ang="0">
                  <a:pos x="connsiteX3" y="connsiteY3"/>
                </a:cxn>
              </a:cxnLst>
              <a:rect l="l" t="t" r="r" b="b"/>
              <a:pathLst>
                <a:path w="6657975" h="1200150">
                  <a:moveTo>
                    <a:pt x="0" y="0"/>
                  </a:moveTo>
                  <a:lnTo>
                    <a:pt x="114300" y="1200150"/>
                  </a:lnTo>
                  <a:lnTo>
                    <a:pt x="6657975" y="285750"/>
                  </a:lnTo>
                  <a:lnTo>
                    <a:pt x="0" y="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任意多边形 22"/>
            <p:cNvSpPr/>
            <p:nvPr/>
          </p:nvSpPr>
          <p:spPr>
            <a:xfrm rot="8100000">
              <a:off x="1804968" y="2931698"/>
              <a:ext cx="1330401" cy="7317203"/>
            </a:xfrm>
            <a:custGeom>
              <a:avLst/>
              <a:gdLst>
                <a:gd name="connsiteX0" fmla="*/ 257175 w 1200150"/>
                <a:gd name="connsiteY0" fmla="*/ 0 h 6600825"/>
                <a:gd name="connsiteX1" fmla="*/ 0 w 1200150"/>
                <a:gd name="connsiteY1" fmla="*/ 6600825 h 6600825"/>
                <a:gd name="connsiteX2" fmla="*/ 1200150 w 1200150"/>
                <a:gd name="connsiteY2" fmla="*/ 6429375 h 6600825"/>
                <a:gd name="connsiteX3" fmla="*/ 257175 w 1200150"/>
                <a:gd name="connsiteY3" fmla="*/ 0 h 6600825"/>
              </a:gdLst>
              <a:ahLst/>
              <a:cxnLst>
                <a:cxn ang="0">
                  <a:pos x="connsiteX0" y="connsiteY0"/>
                </a:cxn>
                <a:cxn ang="0">
                  <a:pos x="connsiteX1" y="connsiteY1"/>
                </a:cxn>
                <a:cxn ang="0">
                  <a:pos x="connsiteX2" y="connsiteY2"/>
                </a:cxn>
                <a:cxn ang="0">
                  <a:pos x="connsiteX3" y="connsiteY3"/>
                </a:cxn>
              </a:cxnLst>
              <a:rect l="l" t="t" r="r" b="b"/>
              <a:pathLst>
                <a:path w="1200150" h="6600825">
                  <a:moveTo>
                    <a:pt x="257175" y="0"/>
                  </a:moveTo>
                  <a:lnTo>
                    <a:pt x="0" y="6600825"/>
                  </a:lnTo>
                  <a:lnTo>
                    <a:pt x="1200150" y="6429375"/>
                  </a:lnTo>
                  <a:lnTo>
                    <a:pt x="257175" y="0"/>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任意多边形 23"/>
            <p:cNvSpPr/>
            <p:nvPr/>
          </p:nvSpPr>
          <p:spPr>
            <a:xfrm rot="8100000">
              <a:off x="5572058" y="6718321"/>
              <a:ext cx="7190497" cy="1267049"/>
            </a:xfrm>
            <a:custGeom>
              <a:avLst/>
              <a:gdLst>
                <a:gd name="connsiteX0" fmla="*/ 0 w 6486525"/>
                <a:gd name="connsiteY0" fmla="*/ 885825 h 1143000"/>
                <a:gd name="connsiteX1" fmla="*/ 6486525 w 6486525"/>
                <a:gd name="connsiteY1" fmla="*/ 1143000 h 1143000"/>
                <a:gd name="connsiteX2" fmla="*/ 6315075 w 6486525"/>
                <a:gd name="connsiteY2" fmla="*/ 0 h 1143000"/>
                <a:gd name="connsiteX3" fmla="*/ 0 w 6486525"/>
                <a:gd name="connsiteY3" fmla="*/ 885825 h 1143000"/>
              </a:gdLst>
              <a:ahLst/>
              <a:cxnLst>
                <a:cxn ang="0">
                  <a:pos x="connsiteX0" y="connsiteY0"/>
                </a:cxn>
                <a:cxn ang="0">
                  <a:pos x="connsiteX1" y="connsiteY1"/>
                </a:cxn>
                <a:cxn ang="0">
                  <a:pos x="connsiteX2" y="connsiteY2"/>
                </a:cxn>
                <a:cxn ang="0">
                  <a:pos x="connsiteX3" y="connsiteY3"/>
                </a:cxn>
              </a:cxnLst>
              <a:rect l="l" t="t" r="r" b="b"/>
              <a:pathLst>
                <a:path w="6486525" h="1143000">
                  <a:moveTo>
                    <a:pt x="0" y="885825"/>
                  </a:moveTo>
                  <a:lnTo>
                    <a:pt x="6486525" y="1143000"/>
                  </a:lnTo>
                  <a:lnTo>
                    <a:pt x="6315075" y="0"/>
                  </a:lnTo>
                  <a:lnTo>
                    <a:pt x="0" y="885825"/>
                  </a:lnTo>
                  <a:close/>
                </a:path>
              </a:pathLst>
            </a:cu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任意多边形 26"/>
            <p:cNvSpPr/>
            <p:nvPr/>
          </p:nvSpPr>
          <p:spPr>
            <a:xfrm rot="2700000">
              <a:off x="260809" y="-3736560"/>
              <a:ext cx="1585288" cy="8961726"/>
            </a:xfrm>
            <a:custGeom>
              <a:avLst/>
              <a:gdLst>
                <a:gd name="connsiteX0" fmla="*/ 285750 w 1400175"/>
                <a:gd name="connsiteY0" fmla="*/ 0 h 7915275"/>
                <a:gd name="connsiteX1" fmla="*/ 0 w 1400175"/>
                <a:gd name="connsiteY1" fmla="*/ 7915275 h 7915275"/>
                <a:gd name="connsiteX2" fmla="*/ 1400175 w 1400175"/>
                <a:gd name="connsiteY2" fmla="*/ 7829550 h 7915275"/>
                <a:gd name="connsiteX3" fmla="*/ 285750 w 1400175"/>
                <a:gd name="connsiteY3" fmla="*/ 0 h 7915275"/>
              </a:gdLst>
              <a:ahLst/>
              <a:cxnLst>
                <a:cxn ang="0">
                  <a:pos x="connsiteX0" y="connsiteY0"/>
                </a:cxn>
                <a:cxn ang="0">
                  <a:pos x="connsiteX1" y="connsiteY1"/>
                </a:cxn>
                <a:cxn ang="0">
                  <a:pos x="connsiteX2" y="connsiteY2"/>
                </a:cxn>
                <a:cxn ang="0">
                  <a:pos x="connsiteX3" y="connsiteY3"/>
                </a:cxn>
              </a:cxnLst>
              <a:rect l="l" t="t" r="r" b="b"/>
              <a:pathLst>
                <a:path w="1400175" h="7915275">
                  <a:moveTo>
                    <a:pt x="285750" y="0"/>
                  </a:moveTo>
                  <a:lnTo>
                    <a:pt x="0" y="7915275"/>
                  </a:lnTo>
                  <a:lnTo>
                    <a:pt x="1400175" y="7829550"/>
                  </a:lnTo>
                  <a:lnTo>
                    <a:pt x="28575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任意多边形 27"/>
            <p:cNvSpPr/>
            <p:nvPr/>
          </p:nvSpPr>
          <p:spPr>
            <a:xfrm rot="2700000">
              <a:off x="-2410321" y="7331809"/>
              <a:ext cx="10418632" cy="1594018"/>
            </a:xfrm>
            <a:custGeom>
              <a:avLst/>
              <a:gdLst>
                <a:gd name="connsiteX0" fmla="*/ 0 w 9202057"/>
                <a:gd name="connsiteY0" fmla="*/ 1407886 h 1407886"/>
                <a:gd name="connsiteX1" fmla="*/ 9027886 w 9202057"/>
                <a:gd name="connsiteY1" fmla="*/ 1407886 h 1407886"/>
                <a:gd name="connsiteX2" fmla="*/ 9202057 w 9202057"/>
                <a:gd name="connsiteY2" fmla="*/ 0 h 1407886"/>
                <a:gd name="connsiteX3" fmla="*/ 0 w 9202057"/>
                <a:gd name="connsiteY3" fmla="*/ 1407886 h 1407886"/>
              </a:gdLst>
              <a:ahLst/>
              <a:cxnLst>
                <a:cxn ang="0">
                  <a:pos x="connsiteX0" y="connsiteY0"/>
                </a:cxn>
                <a:cxn ang="0">
                  <a:pos x="connsiteX1" y="connsiteY1"/>
                </a:cxn>
                <a:cxn ang="0">
                  <a:pos x="connsiteX2" y="connsiteY2"/>
                </a:cxn>
                <a:cxn ang="0">
                  <a:pos x="connsiteX3" y="connsiteY3"/>
                </a:cxn>
              </a:cxnLst>
              <a:rect l="l" t="t" r="r" b="b"/>
              <a:pathLst>
                <a:path w="9202057" h="1407886">
                  <a:moveTo>
                    <a:pt x="0" y="1407886"/>
                  </a:moveTo>
                  <a:lnTo>
                    <a:pt x="9027886" y="1407886"/>
                  </a:lnTo>
                  <a:lnTo>
                    <a:pt x="9202057" y="0"/>
                  </a:lnTo>
                  <a:lnTo>
                    <a:pt x="0" y="1407886"/>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rot="2700000">
              <a:off x="10755141" y="2031193"/>
              <a:ext cx="1445093" cy="8864668"/>
            </a:xfrm>
            <a:custGeom>
              <a:avLst/>
              <a:gdLst>
                <a:gd name="connsiteX0" fmla="*/ 0 w 1276350"/>
                <a:gd name="connsiteY0" fmla="*/ 0 h 7829550"/>
                <a:gd name="connsiteX1" fmla="*/ 952500 w 1276350"/>
                <a:gd name="connsiteY1" fmla="*/ 7829550 h 7829550"/>
                <a:gd name="connsiteX2" fmla="*/ 1276350 w 1276350"/>
                <a:gd name="connsiteY2" fmla="*/ 0 h 7829550"/>
                <a:gd name="connsiteX3" fmla="*/ 0 w 1276350"/>
                <a:gd name="connsiteY3" fmla="*/ 0 h 7829550"/>
              </a:gdLst>
              <a:ahLst/>
              <a:cxnLst>
                <a:cxn ang="0">
                  <a:pos x="connsiteX0" y="connsiteY0"/>
                </a:cxn>
                <a:cxn ang="0">
                  <a:pos x="connsiteX1" y="connsiteY1"/>
                </a:cxn>
                <a:cxn ang="0">
                  <a:pos x="connsiteX2" y="connsiteY2"/>
                </a:cxn>
                <a:cxn ang="0">
                  <a:pos x="connsiteX3" y="connsiteY3"/>
                </a:cxn>
              </a:cxnLst>
              <a:rect l="l" t="t" r="r" b="b"/>
              <a:pathLst>
                <a:path w="1276350" h="7829550">
                  <a:moveTo>
                    <a:pt x="0" y="0"/>
                  </a:moveTo>
                  <a:lnTo>
                    <a:pt x="952500" y="7829550"/>
                  </a:lnTo>
                  <a:lnTo>
                    <a:pt x="1276350" y="0"/>
                  </a:lnTo>
                  <a:lnTo>
                    <a:pt x="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任意多边形 29"/>
            <p:cNvSpPr/>
            <p:nvPr/>
          </p:nvSpPr>
          <p:spPr>
            <a:xfrm rot="2700000">
              <a:off x="4614533" y="-2187057"/>
              <a:ext cx="9425452" cy="1531365"/>
            </a:xfrm>
            <a:custGeom>
              <a:avLst/>
              <a:gdLst>
                <a:gd name="connsiteX0" fmla="*/ 0 w 8324850"/>
                <a:gd name="connsiteY0" fmla="*/ 0 h 1352550"/>
                <a:gd name="connsiteX1" fmla="*/ 0 w 8324850"/>
                <a:gd name="connsiteY1" fmla="*/ 1352550 h 1352550"/>
                <a:gd name="connsiteX2" fmla="*/ 8324850 w 8324850"/>
                <a:gd name="connsiteY2" fmla="*/ 38100 h 1352550"/>
                <a:gd name="connsiteX3" fmla="*/ 0 w 8324850"/>
                <a:gd name="connsiteY3" fmla="*/ 0 h 1352550"/>
              </a:gdLst>
              <a:ahLst/>
              <a:cxnLst>
                <a:cxn ang="0">
                  <a:pos x="connsiteX0" y="connsiteY0"/>
                </a:cxn>
                <a:cxn ang="0">
                  <a:pos x="connsiteX1" y="connsiteY1"/>
                </a:cxn>
                <a:cxn ang="0">
                  <a:pos x="connsiteX2" y="connsiteY2"/>
                </a:cxn>
                <a:cxn ang="0">
                  <a:pos x="connsiteX3" y="connsiteY3"/>
                </a:cxn>
              </a:cxnLst>
              <a:rect l="l" t="t" r="r" b="b"/>
              <a:pathLst>
                <a:path w="8324850" h="1352550">
                  <a:moveTo>
                    <a:pt x="0" y="0"/>
                  </a:moveTo>
                  <a:lnTo>
                    <a:pt x="0" y="1352550"/>
                  </a:lnTo>
                  <a:lnTo>
                    <a:pt x="8324850" y="38100"/>
                  </a:lnTo>
                  <a:lnTo>
                    <a:pt x="0" y="0"/>
                  </a:lnTo>
                  <a:close/>
                </a:path>
              </a:pathLst>
            </a:cu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63" name="直接连接符 62"/>
          <p:cNvCxnSpPr/>
          <p:nvPr/>
        </p:nvCxnSpPr>
        <p:spPr>
          <a:xfrm>
            <a:off x="4548000" y="3078767"/>
            <a:ext cx="3096000" cy="0"/>
          </a:xfrm>
          <a:prstGeom prst="line">
            <a:avLst/>
          </a:prstGeom>
          <a:ln>
            <a:solidFill>
              <a:srgbClr val="4E5255"/>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029526" y="3935597"/>
            <a:ext cx="4222670" cy="707886"/>
          </a:xfrm>
          <a:prstGeom prst="rect">
            <a:avLst/>
          </a:prstGeom>
          <a:noFill/>
        </p:spPr>
        <p:txBody>
          <a:bodyPr wrap="square" rtlCol="0">
            <a:spAutoFit/>
          </a:bodyPr>
          <a:lstStyle/>
          <a:p>
            <a:pPr algn="ctr"/>
            <a:r>
              <a:rPr lang="en-US" altLang="zh-CN" sz="4000" dirty="0"/>
              <a:t>THANK YOU</a:t>
            </a:r>
          </a:p>
        </p:txBody>
      </p:sp>
      <p:pic>
        <p:nvPicPr>
          <p:cNvPr id="3" name="Picture 2">
            <a:extLst>
              <a:ext uri="{FF2B5EF4-FFF2-40B4-BE49-F238E27FC236}">
                <a16:creationId xmlns:a16="http://schemas.microsoft.com/office/drawing/2014/main" id="{19A327FB-5C36-46F1-8FFB-4CF9998EF128}"/>
              </a:ext>
            </a:extLst>
          </p:cNvPr>
          <p:cNvPicPr>
            <a:picLocks noChangeAspect="1"/>
          </p:cNvPicPr>
          <p:nvPr/>
        </p:nvPicPr>
        <p:blipFill>
          <a:blip r:embed="rId3"/>
          <a:stretch>
            <a:fillRect/>
          </a:stretch>
        </p:blipFill>
        <p:spPr>
          <a:xfrm>
            <a:off x="3730460" y="181050"/>
            <a:ext cx="4246114" cy="28255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Tm="5000">
        <p14:flip dir="r"/>
      </p:transition>
    </mc:Choice>
    <mc:Fallback xmlns="">
      <p:transition spd="slow" advTm="5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500"/>
                                      </p:stCondLst>
                                      <p:childTnLst>
                                        <p:set>
                                          <p:cBhvr>
                                            <p:cTn id="6" dur="1" fill="hold">
                                              <p:stCondLst>
                                                <p:cond delay="0"/>
                                              </p:stCondLst>
                                            </p:cTn>
                                            <p:tgtEl>
                                              <p:spTgt spid="63"/>
                                            </p:tgtEl>
                                            <p:attrNameLst>
                                              <p:attrName>style.visibility</p:attrName>
                                            </p:attrNameLst>
                                          </p:cBhvr>
                                          <p:to>
                                            <p:strVal val="visible"/>
                                          </p:to>
                                        </p:set>
                                        <p:animEffect transition="in" filter="wipe(right)">
                                          <p:cBhvr>
                                            <p:cTn id="7"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1+#ppt_w/2"/>
                                              </p:val>
                                            </p:tav>
                                            <p:tav tm="100000">
                                              <p:val>
                                                <p:strVal val="#ppt_x"/>
                                              </p:val>
                                            </p:tav>
                                          </p:tavLst>
                                        </p:anim>
                                        <p:anim calcmode="lin" valueType="num">
                                          <p:cBhvr additive="base">
                                            <p:cTn id="8" dur="500" fill="hold"/>
                                            <p:tgtEl>
                                              <p:spTgt spid="32"/>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500"/>
                                      </p:stCondLst>
                                      <p:childTnLst>
                                        <p:set>
                                          <p:cBhvr>
                                            <p:cTn id="10" dur="1" fill="hold">
                                              <p:stCondLst>
                                                <p:cond delay="0"/>
                                              </p:stCondLst>
                                            </p:cTn>
                                            <p:tgtEl>
                                              <p:spTgt spid="63"/>
                                            </p:tgtEl>
                                            <p:attrNameLst>
                                              <p:attrName>style.visibility</p:attrName>
                                            </p:attrNameLst>
                                          </p:cBhvr>
                                          <p:to>
                                            <p:strVal val="visible"/>
                                          </p:to>
                                        </p:set>
                                        <p:animEffect transition="in" filter="wipe(right)">
                                          <p:cBhvr>
                                            <p:cTn id="11" dur="500"/>
                                            <p:tgtEl>
                                              <p:spTgt spid="63"/>
                                            </p:tgtEl>
                                          </p:cBhvr>
                                        </p:animEffect>
                                      </p:childTnLst>
                                    </p:cTn>
                                  </p:par>
                                  <p:par>
                                    <p:cTn id="12" presetID="14" presetClass="entr" presetSubtype="10" fill="hold" grpId="0" nodeType="withEffect">
                                      <p:stCondLst>
                                        <p:cond delay="1300"/>
                                      </p:stCondLst>
                                      <p:childTnLst>
                                        <p:set>
                                          <p:cBhvr>
                                            <p:cTn id="13" dur="1" fill="hold">
                                              <p:stCondLst>
                                                <p:cond delay="0"/>
                                              </p:stCondLst>
                                            </p:cTn>
                                            <p:tgtEl>
                                              <p:spTgt spid="34"/>
                                            </p:tgtEl>
                                            <p:attrNameLst>
                                              <p:attrName>style.visibility</p:attrName>
                                            </p:attrNameLst>
                                          </p:cBhvr>
                                          <p:to>
                                            <p:strVal val="visible"/>
                                          </p:to>
                                        </p:set>
                                        <p:animEffect transition="in" filter="randombar(horizontal)">
                                          <p:cBhvr>
                                            <p:cTn id="1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1025893" y="3168495"/>
            <a:ext cx="418164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lang="en-GB" altLang="zh-CN" sz="2800" b="1" dirty="0">
                <a:solidFill>
                  <a:schemeClr val="tx1">
                    <a:lumMod val="65000"/>
                    <a:lumOff val="35000"/>
                  </a:schemeClr>
                </a:solidFill>
                <a:latin typeface="Microsoft YaHei" panose="020B0503020204020204" pitchFamily="34" charset="-122"/>
                <a:ea typeface="Microsoft YaHei" panose="020B0503020204020204" pitchFamily="34" charset="-122"/>
              </a:rPr>
              <a:t>Fingerprint Door Lock</a:t>
            </a:r>
            <a:endParaRPr kumimoji="0" lang="en-US" altLang="zh-CN" sz="28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endParaRPr>
          </a:p>
        </p:txBody>
      </p:sp>
      <p:sp>
        <p:nvSpPr>
          <p:cNvPr id="18" name="Rectangle 32"/>
          <p:cNvSpPr>
            <a:spLocks noChangeArrowheads="1"/>
          </p:cNvSpPr>
          <p:nvPr/>
        </p:nvSpPr>
        <p:spPr bwMode="auto">
          <a:xfrm>
            <a:off x="2885367" y="3689505"/>
            <a:ext cx="1597679"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a:ln>
                  <a:noFill/>
                </a:ln>
                <a:solidFill>
                  <a:schemeClr val="tx1">
                    <a:lumMod val="65000"/>
                    <a:lumOff val="35000"/>
                  </a:schemeClr>
                </a:solidFill>
                <a:effectLst/>
                <a:latin typeface="Impact" panose="020B0806030902050204" pitchFamily="34" charset="0"/>
                <a:ea typeface="SimSun" panose="02010600030101010101" pitchFamily="2" charset="-122"/>
              </a:rPr>
              <a:t>CONTENTS</a:t>
            </a:r>
            <a:endParaRPr kumimoji="0" lang="zh-CN" altLang="zh-CN" sz="1000" b="0" i="0" u="none" strike="noStrike" cap="none" normalizeH="0" baseline="0" dirty="0">
              <a:ln>
                <a:noFill/>
              </a:ln>
              <a:solidFill>
                <a:schemeClr val="tx1">
                  <a:lumMod val="65000"/>
                  <a:lumOff val="35000"/>
                </a:schemeClr>
              </a:solidFill>
              <a:effectLst/>
              <a:ea typeface="SimSun" panose="02010600030101010101" pitchFamily="2" charset="-122"/>
            </a:endParaRP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722693" y="1648822"/>
            <a:ext cx="2232248" cy="4462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GB" altLang="zh-CN" b="1" dirty="0">
                <a:solidFill>
                  <a:schemeClr val="tx1">
                    <a:lumMod val="65000"/>
                    <a:lumOff val="35000"/>
                  </a:schemeClr>
                </a:solidFill>
                <a:latin typeface="Microsoft YaHei" panose="020B0503020204020204" pitchFamily="34" charset="-122"/>
                <a:ea typeface="Microsoft YaHei" panose="020B0503020204020204" pitchFamily="34" charset="-122"/>
              </a:rPr>
              <a:t>Idea</a:t>
            </a:r>
          </a:p>
          <a:p>
            <a:pPr>
              <a:buFont typeface="Arial" panose="020B0604020202020204" pitchFamily="34" charset="0"/>
              <a:buNone/>
            </a:pPr>
            <a:r>
              <a:rPr lang="en-US" altLang="zh-CN" sz="1100" b="1" dirty="0">
                <a:solidFill>
                  <a:schemeClr val="tx1">
                    <a:lumMod val="65000"/>
                    <a:lumOff val="35000"/>
                  </a:schemeClr>
                </a:solidFill>
                <a:latin typeface="Arial" panose="020B0604020202020204" pitchFamily="34" charset="0"/>
                <a:ea typeface="Microsoft YaHei" panose="020B0503020204020204" pitchFamily="34" charset="-122"/>
                <a:cs typeface="Arial" panose="020B0604020202020204" pitchFamily="34" charset="0"/>
              </a:rPr>
              <a:t>What is this project about?</a:t>
            </a:r>
          </a:p>
        </p:txBody>
      </p:sp>
      <p:sp>
        <p:nvSpPr>
          <p:cNvPr id="21" name="TextBox 9"/>
          <p:cNvSpPr txBox="1"/>
          <p:nvPr/>
        </p:nvSpPr>
        <p:spPr>
          <a:xfrm>
            <a:off x="5613897" y="1587267"/>
            <a:ext cx="702436"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01</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173118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3" name="Rectangle 39"/>
          <p:cNvSpPr>
            <a:spLocks noChangeArrowheads="1"/>
          </p:cNvSpPr>
          <p:nvPr/>
        </p:nvSpPr>
        <p:spPr bwMode="auto">
          <a:xfrm>
            <a:off x="6722693" y="2708002"/>
            <a:ext cx="2232248"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GB" altLang="zh-CN" b="1" dirty="0">
                <a:solidFill>
                  <a:schemeClr val="tx1">
                    <a:lumMod val="65000"/>
                    <a:lumOff val="35000"/>
                  </a:schemeClr>
                </a:solidFill>
                <a:latin typeface="Microsoft YaHei" panose="020B0503020204020204" pitchFamily="34" charset="-122"/>
                <a:ea typeface="Microsoft YaHei" panose="020B0503020204020204" pitchFamily="34" charset="-122"/>
              </a:rPr>
              <a:t>Components And Circuit Diagram </a:t>
            </a:r>
          </a:p>
          <a:p>
            <a:pPr>
              <a:buFont typeface="Arial" panose="020B0604020202020204" pitchFamily="34" charset="0"/>
              <a:buNone/>
            </a:pPr>
            <a:r>
              <a:rPr lang="en-US" altLang="zh-CN" sz="1100" dirty="0">
                <a:solidFill>
                  <a:schemeClr val="tx1">
                    <a:lumMod val="65000"/>
                    <a:lumOff val="35000"/>
                  </a:schemeClr>
                </a:solidFill>
                <a:latin typeface="Arial" panose="020B0604020202020204" pitchFamily="34" charset="0"/>
                <a:cs typeface="Arial" panose="020B0604020202020204" pitchFamily="34" charset="0"/>
              </a:rPr>
              <a:t>What have we used?</a:t>
            </a:r>
          </a:p>
          <a:p>
            <a:pPr>
              <a:buFont typeface="Arial" panose="020B0604020202020204" pitchFamily="34" charset="0"/>
              <a:buNone/>
            </a:pPr>
            <a:r>
              <a:rPr lang="en-US" altLang="zh-CN" sz="1100" dirty="0">
                <a:solidFill>
                  <a:schemeClr val="tx1">
                    <a:lumMod val="65000"/>
                    <a:lumOff val="35000"/>
                  </a:schemeClr>
                </a:solidFill>
                <a:latin typeface="Arial" panose="020B0604020202020204" pitchFamily="34" charset="0"/>
                <a:cs typeface="Arial" panose="020B0604020202020204" pitchFamily="34" charset="0"/>
              </a:rPr>
              <a:t>How are they set?</a:t>
            </a:r>
          </a:p>
          <a:p>
            <a:pPr>
              <a:buFont typeface="Arial" panose="020B0604020202020204" pitchFamily="34" charset="0"/>
              <a:buNone/>
            </a:pPr>
            <a:endParaRPr lang="en-US" altLang="zh-CN" b="1" dirty="0">
              <a:solidFill>
                <a:schemeClr val="tx1">
                  <a:lumMod val="65000"/>
                  <a:lumOff val="35000"/>
                </a:schemeClr>
              </a:solidFill>
              <a:latin typeface="Microsoft YaHei" panose="020B0503020204020204" pitchFamily="34" charset="-122"/>
              <a:ea typeface="Microsoft YaHei" panose="020B0503020204020204" pitchFamily="34" charset="-122"/>
            </a:endParaRPr>
          </a:p>
        </p:txBody>
      </p:sp>
      <p:sp>
        <p:nvSpPr>
          <p:cNvPr id="24" name="TextBox 12"/>
          <p:cNvSpPr txBox="1"/>
          <p:nvPr/>
        </p:nvSpPr>
        <p:spPr>
          <a:xfrm>
            <a:off x="5579433" y="2646447"/>
            <a:ext cx="771365"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02</a:t>
            </a:r>
            <a:endParaRPr lang="zh-CN" altLang="en-US" sz="4400" dirty="0">
              <a:solidFill>
                <a:schemeClr val="tx1">
                  <a:lumMod val="65000"/>
                  <a:lumOff val="35000"/>
                </a:schemeClr>
              </a:solidFill>
              <a:latin typeface="Impact" panose="020B0806030902050204" pitchFamily="34" charset="0"/>
            </a:endParaRPr>
          </a:p>
        </p:txBody>
      </p:sp>
      <p:cxnSp>
        <p:nvCxnSpPr>
          <p:cNvPr id="25" name="直接连接符 24"/>
          <p:cNvCxnSpPr/>
          <p:nvPr/>
        </p:nvCxnSpPr>
        <p:spPr>
          <a:xfrm>
            <a:off x="6457911" y="279036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6" name="Rectangle 39"/>
          <p:cNvSpPr>
            <a:spLocks noChangeArrowheads="1"/>
          </p:cNvSpPr>
          <p:nvPr/>
        </p:nvSpPr>
        <p:spPr bwMode="auto">
          <a:xfrm>
            <a:off x="6722693" y="3805282"/>
            <a:ext cx="2232248"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b="1" dirty="0">
                <a:solidFill>
                  <a:schemeClr val="tx1">
                    <a:lumMod val="65000"/>
                    <a:lumOff val="35000"/>
                  </a:schemeClr>
                </a:solidFill>
                <a:latin typeface="Microsoft YaHei" panose="020B0503020204020204" pitchFamily="34" charset="-122"/>
                <a:ea typeface="Microsoft YaHei" panose="020B0503020204020204" pitchFamily="34" charset="-122"/>
              </a:rPr>
              <a:t>The Working</a:t>
            </a:r>
          </a:p>
          <a:p>
            <a:pPr>
              <a:buFont typeface="Arial" panose="020B0604020202020204" pitchFamily="34" charset="0"/>
              <a:buNone/>
            </a:pPr>
            <a:r>
              <a:rPr lang="en-US" altLang="zh-CN" sz="1100" dirty="0">
                <a:solidFill>
                  <a:schemeClr val="tx1">
                    <a:lumMod val="65000"/>
                    <a:lumOff val="35000"/>
                  </a:schemeClr>
                </a:solidFill>
                <a:latin typeface="Arial" panose="020B0604020202020204" pitchFamily="34" charset="0"/>
                <a:cs typeface="Arial" panose="020B0604020202020204" pitchFamily="34" charset="0"/>
              </a:rPr>
              <a:t>Tell me what’s going on?</a:t>
            </a:r>
          </a:p>
          <a:p>
            <a:pPr>
              <a:buFont typeface="Arial" panose="020B0604020202020204" pitchFamily="34" charset="0"/>
              <a:buNone/>
            </a:pPr>
            <a:r>
              <a:rPr lang="en-US" altLang="zh-CN" sz="1100" dirty="0">
                <a:solidFill>
                  <a:schemeClr val="tx1">
                    <a:lumMod val="65000"/>
                    <a:lumOff val="35000"/>
                  </a:schemeClr>
                </a:solidFill>
                <a:latin typeface="Arial" panose="020B0604020202020204" pitchFamily="34" charset="0"/>
                <a:cs typeface="Arial" panose="020B0604020202020204" pitchFamily="34" charset="0"/>
              </a:rPr>
              <a:t>What are all these components doing?</a:t>
            </a:r>
          </a:p>
        </p:txBody>
      </p:sp>
      <p:sp>
        <p:nvSpPr>
          <p:cNvPr id="27" name="TextBox 18"/>
          <p:cNvSpPr txBox="1"/>
          <p:nvPr/>
        </p:nvSpPr>
        <p:spPr>
          <a:xfrm>
            <a:off x="5571417" y="3743727"/>
            <a:ext cx="787396"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03</a:t>
            </a:r>
            <a:endParaRPr lang="zh-CN" altLang="en-US" sz="4400" dirty="0">
              <a:solidFill>
                <a:schemeClr val="tx1">
                  <a:lumMod val="65000"/>
                  <a:lumOff val="35000"/>
                </a:schemeClr>
              </a:solidFill>
              <a:latin typeface="Impact" panose="020B0806030902050204" pitchFamily="34" charset="0"/>
            </a:endParaRPr>
          </a:p>
        </p:txBody>
      </p:sp>
      <p:cxnSp>
        <p:nvCxnSpPr>
          <p:cNvPr id="28" name="直接连接符 27"/>
          <p:cNvCxnSpPr/>
          <p:nvPr/>
        </p:nvCxnSpPr>
        <p:spPr>
          <a:xfrm>
            <a:off x="6457911" y="388764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9" name="Rectangle 39"/>
          <p:cNvSpPr>
            <a:spLocks noChangeArrowheads="1"/>
          </p:cNvSpPr>
          <p:nvPr/>
        </p:nvSpPr>
        <p:spPr bwMode="auto">
          <a:xfrm>
            <a:off x="6722693" y="4864462"/>
            <a:ext cx="2232248"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b="1" dirty="0">
                <a:solidFill>
                  <a:schemeClr val="tx1">
                    <a:lumMod val="65000"/>
                    <a:lumOff val="35000"/>
                  </a:schemeClr>
                </a:solidFill>
                <a:latin typeface="Microsoft YaHei" panose="020B0503020204020204" pitchFamily="34" charset="-122"/>
                <a:ea typeface="Microsoft YaHei" panose="020B0503020204020204" pitchFamily="34" charset="-122"/>
              </a:rPr>
              <a:t>The Setup</a:t>
            </a:r>
          </a:p>
          <a:p>
            <a:pPr>
              <a:buFont typeface="Arial" panose="020B0604020202020204" pitchFamily="34" charset="0"/>
              <a:buNone/>
            </a:pPr>
            <a:r>
              <a:rPr lang="en-US" altLang="zh-CN" sz="1100" dirty="0">
                <a:solidFill>
                  <a:schemeClr val="tx1">
                    <a:lumMod val="65000"/>
                    <a:lumOff val="35000"/>
                  </a:schemeClr>
                </a:solidFill>
                <a:latin typeface="Arial" panose="020B0604020202020204" pitchFamily="34" charset="0"/>
                <a:cs typeface="Arial" panose="020B0604020202020204" pitchFamily="34" charset="0"/>
              </a:rPr>
              <a:t>What’s going on?</a:t>
            </a:r>
          </a:p>
          <a:p>
            <a:pPr>
              <a:buFont typeface="Arial" panose="020B0604020202020204" pitchFamily="34" charset="0"/>
              <a:buNone/>
            </a:pPr>
            <a:r>
              <a:rPr lang="en-US" altLang="zh-CN" sz="1100" dirty="0">
                <a:solidFill>
                  <a:schemeClr val="tx1">
                    <a:lumMod val="65000"/>
                    <a:lumOff val="35000"/>
                  </a:schemeClr>
                </a:solidFill>
                <a:latin typeface="Arial" panose="020B0604020202020204" pitchFamily="34" charset="0"/>
                <a:cs typeface="Arial" panose="020B0604020202020204" pitchFamily="34" charset="0"/>
              </a:rPr>
              <a:t>Behind the scenes</a:t>
            </a:r>
          </a:p>
          <a:p>
            <a:pPr>
              <a:buFont typeface="Arial" panose="020B0604020202020204" pitchFamily="34" charset="0"/>
              <a:buNone/>
            </a:pPr>
            <a:endParaRPr lang="en-US" altLang="zh-CN" sz="11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30" name="TextBox 21"/>
          <p:cNvSpPr txBox="1"/>
          <p:nvPr/>
        </p:nvSpPr>
        <p:spPr>
          <a:xfrm>
            <a:off x="5580234" y="4802907"/>
            <a:ext cx="769763"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04</a:t>
            </a:r>
            <a:endParaRPr lang="zh-CN" altLang="en-US" sz="4400" dirty="0">
              <a:solidFill>
                <a:schemeClr val="tx1">
                  <a:lumMod val="65000"/>
                  <a:lumOff val="35000"/>
                </a:schemeClr>
              </a:solidFill>
              <a:latin typeface="Impact" panose="020B0806030902050204" pitchFamily="34" charset="0"/>
            </a:endParaRPr>
          </a:p>
        </p:txBody>
      </p:sp>
      <p:cxnSp>
        <p:nvCxnSpPr>
          <p:cNvPr id="31" name="直接连接符 30"/>
          <p:cNvCxnSpPr/>
          <p:nvPr/>
        </p:nvCxnSpPr>
        <p:spPr>
          <a:xfrm>
            <a:off x="6457911" y="494682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50" advTm="5000">
        <p14:flip dir="r"/>
      </p:transition>
    </mc:Choice>
    <mc:Fallback xmlns="">
      <p:transition spd="slow" advTm="5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par>
                                    <p:cTn id="19" presetID="53" presetClass="entr" presetSubtype="16" fill="hold" grpId="0" nodeType="withEffect">
                                      <p:stCondLst>
                                        <p:cond delay="1100"/>
                                      </p:stCondLst>
                                      <p:childTnLst>
                                        <p:set>
                                          <p:cBhvr>
                                            <p:cTn id="20" dur="1" fill="hold">
                                              <p:stCondLst>
                                                <p:cond delay="0"/>
                                              </p:stCondLst>
                                            </p:cTn>
                                            <p:tgtEl>
                                              <p:spTgt spid="21"/>
                                            </p:tgtEl>
                                            <p:attrNameLst>
                                              <p:attrName>style.visibility</p:attrName>
                                            </p:attrNameLst>
                                          </p:cBhvr>
                                          <p:to>
                                            <p:strVal val="visible"/>
                                          </p:to>
                                        </p:set>
                                        <p:anim calcmode="lin" valueType="num">
                                          <p:cBhvr>
                                            <p:cTn id="21" dur="300" fill="hold"/>
                                            <p:tgtEl>
                                              <p:spTgt spid="21"/>
                                            </p:tgtEl>
                                            <p:attrNameLst>
                                              <p:attrName>ppt_w</p:attrName>
                                            </p:attrNameLst>
                                          </p:cBhvr>
                                          <p:tavLst>
                                            <p:tav tm="0">
                                              <p:val>
                                                <p:fltVal val="0"/>
                                              </p:val>
                                            </p:tav>
                                            <p:tav tm="100000">
                                              <p:val>
                                                <p:strVal val="#ppt_w"/>
                                              </p:val>
                                            </p:tav>
                                          </p:tavLst>
                                        </p:anim>
                                        <p:anim calcmode="lin" valueType="num">
                                          <p:cBhvr>
                                            <p:cTn id="22" dur="300" fill="hold"/>
                                            <p:tgtEl>
                                              <p:spTgt spid="21"/>
                                            </p:tgtEl>
                                            <p:attrNameLst>
                                              <p:attrName>ppt_h</p:attrName>
                                            </p:attrNameLst>
                                          </p:cBhvr>
                                          <p:tavLst>
                                            <p:tav tm="0">
                                              <p:val>
                                                <p:fltVal val="0"/>
                                              </p:val>
                                            </p:tav>
                                            <p:tav tm="100000">
                                              <p:val>
                                                <p:strVal val="#ppt_h"/>
                                              </p:val>
                                            </p:tav>
                                          </p:tavLst>
                                        </p:anim>
                                        <p:animEffect transition="in" filter="fade">
                                          <p:cBhvr>
                                            <p:cTn id="23" dur="300"/>
                                            <p:tgtEl>
                                              <p:spTgt spid="21"/>
                                            </p:tgtEl>
                                          </p:cBhvr>
                                        </p:animEffect>
                                      </p:childTnLst>
                                    </p:cTn>
                                  </p:par>
                                  <p:par>
                                    <p:cTn id="24" presetID="6" presetClass="emph" presetSubtype="0" autoRev="1" fill="hold" grpId="1" nodeType="withEffect">
                                      <p:stCondLst>
                                        <p:cond delay="1400"/>
                                      </p:stCondLst>
                                      <p:childTnLst>
                                        <p:animScale>
                                          <p:cBhvr>
                                            <p:cTn id="25" dur="150" fill="hold"/>
                                            <p:tgtEl>
                                              <p:spTgt spid="21"/>
                                            </p:tgtEl>
                                          </p:cBhvr>
                                          <p:by x="110000" y="110000"/>
                                        </p:animScale>
                                      </p:childTnLst>
                                    </p:cTn>
                                  </p:par>
                                  <p:par>
                                    <p:cTn id="26" presetID="2" presetClass="entr" presetSubtype="2" fill="hold" nodeType="withEffect" p14:presetBounceEnd="50000">
                                      <p:stCondLst>
                                        <p:cond delay="1400"/>
                                      </p:stCondLst>
                                      <p:childTnLst>
                                        <p:set>
                                          <p:cBhvr>
                                            <p:cTn id="27" dur="1" fill="hold">
                                              <p:stCondLst>
                                                <p:cond delay="0"/>
                                              </p:stCondLst>
                                            </p:cTn>
                                            <p:tgtEl>
                                              <p:spTgt spid="22"/>
                                            </p:tgtEl>
                                            <p:attrNameLst>
                                              <p:attrName>style.visibility</p:attrName>
                                            </p:attrNameLst>
                                          </p:cBhvr>
                                          <p:to>
                                            <p:strVal val="visible"/>
                                          </p:to>
                                        </p:set>
                                        <p:anim calcmode="lin" valueType="num" p14:bounceEnd="50000">
                                          <p:cBhvr additive="base">
                                            <p:cTn id="28"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9" dur="500" fill="hold"/>
                                            <p:tgtEl>
                                              <p:spTgt spid="22"/>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14:presetBounceEnd="50000">
                                      <p:stCondLst>
                                        <p:cond delay="1600"/>
                                      </p:stCondLst>
                                      <p:childTnLst>
                                        <p:set>
                                          <p:cBhvr>
                                            <p:cTn id="31" dur="1" fill="hold">
                                              <p:stCondLst>
                                                <p:cond delay="0"/>
                                              </p:stCondLst>
                                            </p:cTn>
                                            <p:tgtEl>
                                              <p:spTgt spid="20"/>
                                            </p:tgtEl>
                                            <p:attrNameLst>
                                              <p:attrName>style.visibility</p:attrName>
                                            </p:attrNameLst>
                                          </p:cBhvr>
                                          <p:to>
                                            <p:strVal val="visible"/>
                                          </p:to>
                                        </p:set>
                                        <p:anim calcmode="lin" valueType="num" p14:bounceEnd="50000">
                                          <p:cBhvr additive="base">
                                            <p:cTn id="32"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33" dur="500" fill="hold"/>
                                            <p:tgtEl>
                                              <p:spTgt spid="20"/>
                                            </p:tgtEl>
                                            <p:attrNameLst>
                                              <p:attrName>ppt_y</p:attrName>
                                            </p:attrNameLst>
                                          </p:cBhvr>
                                          <p:tavLst>
                                            <p:tav tm="0">
                                              <p:val>
                                                <p:strVal val="#ppt_y"/>
                                              </p:val>
                                            </p:tav>
                                            <p:tav tm="100000">
                                              <p:val>
                                                <p:strVal val="#ppt_y"/>
                                              </p:val>
                                            </p:tav>
                                          </p:tavLst>
                                        </p:anim>
                                      </p:childTnLst>
                                    </p:cTn>
                                  </p:par>
                                  <p:par>
                                    <p:cTn id="34" presetID="53" presetClass="entr" presetSubtype="16" fill="hold" grpId="0" nodeType="withEffect">
                                      <p:stCondLst>
                                        <p:cond delay="2100"/>
                                      </p:stCondLst>
                                      <p:childTnLst>
                                        <p:set>
                                          <p:cBhvr>
                                            <p:cTn id="35" dur="1" fill="hold">
                                              <p:stCondLst>
                                                <p:cond delay="0"/>
                                              </p:stCondLst>
                                            </p:cTn>
                                            <p:tgtEl>
                                              <p:spTgt spid="24"/>
                                            </p:tgtEl>
                                            <p:attrNameLst>
                                              <p:attrName>style.visibility</p:attrName>
                                            </p:attrNameLst>
                                          </p:cBhvr>
                                          <p:to>
                                            <p:strVal val="visible"/>
                                          </p:to>
                                        </p:set>
                                        <p:anim calcmode="lin" valueType="num">
                                          <p:cBhvr>
                                            <p:cTn id="36" dur="300" fill="hold"/>
                                            <p:tgtEl>
                                              <p:spTgt spid="24"/>
                                            </p:tgtEl>
                                            <p:attrNameLst>
                                              <p:attrName>ppt_w</p:attrName>
                                            </p:attrNameLst>
                                          </p:cBhvr>
                                          <p:tavLst>
                                            <p:tav tm="0">
                                              <p:val>
                                                <p:fltVal val="0"/>
                                              </p:val>
                                            </p:tav>
                                            <p:tav tm="100000">
                                              <p:val>
                                                <p:strVal val="#ppt_w"/>
                                              </p:val>
                                            </p:tav>
                                          </p:tavLst>
                                        </p:anim>
                                        <p:anim calcmode="lin" valueType="num">
                                          <p:cBhvr>
                                            <p:cTn id="37" dur="300" fill="hold"/>
                                            <p:tgtEl>
                                              <p:spTgt spid="24"/>
                                            </p:tgtEl>
                                            <p:attrNameLst>
                                              <p:attrName>ppt_h</p:attrName>
                                            </p:attrNameLst>
                                          </p:cBhvr>
                                          <p:tavLst>
                                            <p:tav tm="0">
                                              <p:val>
                                                <p:fltVal val="0"/>
                                              </p:val>
                                            </p:tav>
                                            <p:tav tm="100000">
                                              <p:val>
                                                <p:strVal val="#ppt_h"/>
                                              </p:val>
                                            </p:tav>
                                          </p:tavLst>
                                        </p:anim>
                                        <p:animEffect transition="in" filter="fade">
                                          <p:cBhvr>
                                            <p:cTn id="38" dur="300"/>
                                            <p:tgtEl>
                                              <p:spTgt spid="24"/>
                                            </p:tgtEl>
                                          </p:cBhvr>
                                        </p:animEffect>
                                      </p:childTnLst>
                                    </p:cTn>
                                  </p:par>
                                  <p:par>
                                    <p:cTn id="39" presetID="6" presetClass="emph" presetSubtype="0" autoRev="1" fill="hold" grpId="1" nodeType="withEffect">
                                      <p:stCondLst>
                                        <p:cond delay="2400"/>
                                      </p:stCondLst>
                                      <p:childTnLst>
                                        <p:animScale>
                                          <p:cBhvr>
                                            <p:cTn id="40" dur="150" fill="hold"/>
                                            <p:tgtEl>
                                              <p:spTgt spid="24"/>
                                            </p:tgtEl>
                                          </p:cBhvr>
                                          <p:by x="110000" y="110000"/>
                                        </p:animScale>
                                      </p:childTnLst>
                                    </p:cTn>
                                  </p:par>
                                  <p:par>
                                    <p:cTn id="41" presetID="2" presetClass="entr" presetSubtype="2" fill="hold" nodeType="withEffect" p14:presetBounceEnd="50000">
                                      <p:stCondLst>
                                        <p:cond delay="2400"/>
                                      </p:stCondLst>
                                      <p:childTnLst>
                                        <p:set>
                                          <p:cBhvr>
                                            <p:cTn id="42" dur="1" fill="hold">
                                              <p:stCondLst>
                                                <p:cond delay="0"/>
                                              </p:stCondLst>
                                            </p:cTn>
                                            <p:tgtEl>
                                              <p:spTgt spid="25"/>
                                            </p:tgtEl>
                                            <p:attrNameLst>
                                              <p:attrName>style.visibility</p:attrName>
                                            </p:attrNameLst>
                                          </p:cBhvr>
                                          <p:to>
                                            <p:strVal val="visible"/>
                                          </p:to>
                                        </p:set>
                                        <p:anim calcmode="lin" valueType="num" p14:bounceEnd="50000">
                                          <p:cBhvr additive="base">
                                            <p:cTn id="43" dur="500" fill="hold"/>
                                            <p:tgtEl>
                                              <p:spTgt spid="25"/>
                                            </p:tgtEl>
                                            <p:attrNameLst>
                                              <p:attrName>ppt_x</p:attrName>
                                            </p:attrNameLst>
                                          </p:cBhvr>
                                          <p:tavLst>
                                            <p:tav tm="0">
                                              <p:val>
                                                <p:strVal val="1+#ppt_w/2"/>
                                              </p:val>
                                            </p:tav>
                                            <p:tav tm="100000">
                                              <p:val>
                                                <p:strVal val="#ppt_x"/>
                                              </p:val>
                                            </p:tav>
                                          </p:tavLst>
                                        </p:anim>
                                        <p:anim calcmode="lin" valueType="num" p14:bounceEnd="50000">
                                          <p:cBhvr additive="base">
                                            <p:cTn id="44" dur="500" fill="hold"/>
                                            <p:tgtEl>
                                              <p:spTgt spid="25"/>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14:presetBounceEnd="50000">
                                      <p:stCondLst>
                                        <p:cond delay="2600"/>
                                      </p:stCondLst>
                                      <p:childTnLst>
                                        <p:set>
                                          <p:cBhvr>
                                            <p:cTn id="46" dur="1" fill="hold">
                                              <p:stCondLst>
                                                <p:cond delay="0"/>
                                              </p:stCondLst>
                                            </p:cTn>
                                            <p:tgtEl>
                                              <p:spTgt spid="23"/>
                                            </p:tgtEl>
                                            <p:attrNameLst>
                                              <p:attrName>style.visibility</p:attrName>
                                            </p:attrNameLst>
                                          </p:cBhvr>
                                          <p:to>
                                            <p:strVal val="visible"/>
                                          </p:to>
                                        </p:set>
                                        <p:anim calcmode="lin" valueType="num" p14:bounceEnd="50000">
                                          <p:cBhvr additive="base">
                                            <p:cTn id="47" dur="500" fill="hold"/>
                                            <p:tgtEl>
                                              <p:spTgt spid="23"/>
                                            </p:tgtEl>
                                            <p:attrNameLst>
                                              <p:attrName>ppt_x</p:attrName>
                                            </p:attrNameLst>
                                          </p:cBhvr>
                                          <p:tavLst>
                                            <p:tav tm="0">
                                              <p:val>
                                                <p:strVal val="1+#ppt_w/2"/>
                                              </p:val>
                                            </p:tav>
                                            <p:tav tm="100000">
                                              <p:val>
                                                <p:strVal val="#ppt_x"/>
                                              </p:val>
                                            </p:tav>
                                          </p:tavLst>
                                        </p:anim>
                                        <p:anim calcmode="lin" valueType="num" p14:bounceEnd="50000">
                                          <p:cBhvr additive="base">
                                            <p:cTn id="48" dur="500" fill="hold"/>
                                            <p:tgtEl>
                                              <p:spTgt spid="23"/>
                                            </p:tgtEl>
                                            <p:attrNameLst>
                                              <p:attrName>ppt_y</p:attrName>
                                            </p:attrNameLst>
                                          </p:cBhvr>
                                          <p:tavLst>
                                            <p:tav tm="0">
                                              <p:val>
                                                <p:strVal val="#ppt_y"/>
                                              </p:val>
                                            </p:tav>
                                            <p:tav tm="100000">
                                              <p:val>
                                                <p:strVal val="#ppt_y"/>
                                              </p:val>
                                            </p:tav>
                                          </p:tavLst>
                                        </p:anim>
                                      </p:childTnLst>
                                    </p:cTn>
                                  </p:par>
                                  <p:par>
                                    <p:cTn id="49" presetID="53" presetClass="entr" presetSubtype="16" fill="hold" grpId="0" nodeType="withEffect">
                                      <p:stCondLst>
                                        <p:cond delay="3100"/>
                                      </p:stCondLst>
                                      <p:childTnLst>
                                        <p:set>
                                          <p:cBhvr>
                                            <p:cTn id="50" dur="1" fill="hold">
                                              <p:stCondLst>
                                                <p:cond delay="0"/>
                                              </p:stCondLst>
                                            </p:cTn>
                                            <p:tgtEl>
                                              <p:spTgt spid="27"/>
                                            </p:tgtEl>
                                            <p:attrNameLst>
                                              <p:attrName>style.visibility</p:attrName>
                                            </p:attrNameLst>
                                          </p:cBhvr>
                                          <p:to>
                                            <p:strVal val="visible"/>
                                          </p:to>
                                        </p:set>
                                        <p:anim calcmode="lin" valueType="num">
                                          <p:cBhvr>
                                            <p:cTn id="51" dur="300" fill="hold"/>
                                            <p:tgtEl>
                                              <p:spTgt spid="27"/>
                                            </p:tgtEl>
                                            <p:attrNameLst>
                                              <p:attrName>ppt_w</p:attrName>
                                            </p:attrNameLst>
                                          </p:cBhvr>
                                          <p:tavLst>
                                            <p:tav tm="0">
                                              <p:val>
                                                <p:fltVal val="0"/>
                                              </p:val>
                                            </p:tav>
                                            <p:tav tm="100000">
                                              <p:val>
                                                <p:strVal val="#ppt_w"/>
                                              </p:val>
                                            </p:tav>
                                          </p:tavLst>
                                        </p:anim>
                                        <p:anim calcmode="lin" valueType="num">
                                          <p:cBhvr>
                                            <p:cTn id="52" dur="300" fill="hold"/>
                                            <p:tgtEl>
                                              <p:spTgt spid="27"/>
                                            </p:tgtEl>
                                            <p:attrNameLst>
                                              <p:attrName>ppt_h</p:attrName>
                                            </p:attrNameLst>
                                          </p:cBhvr>
                                          <p:tavLst>
                                            <p:tav tm="0">
                                              <p:val>
                                                <p:fltVal val="0"/>
                                              </p:val>
                                            </p:tav>
                                            <p:tav tm="100000">
                                              <p:val>
                                                <p:strVal val="#ppt_h"/>
                                              </p:val>
                                            </p:tav>
                                          </p:tavLst>
                                        </p:anim>
                                        <p:animEffect transition="in" filter="fade">
                                          <p:cBhvr>
                                            <p:cTn id="53" dur="300"/>
                                            <p:tgtEl>
                                              <p:spTgt spid="27"/>
                                            </p:tgtEl>
                                          </p:cBhvr>
                                        </p:animEffect>
                                      </p:childTnLst>
                                    </p:cTn>
                                  </p:par>
                                  <p:par>
                                    <p:cTn id="54" presetID="6" presetClass="emph" presetSubtype="0" autoRev="1" fill="hold" grpId="1" nodeType="withEffect">
                                      <p:stCondLst>
                                        <p:cond delay="3400"/>
                                      </p:stCondLst>
                                      <p:childTnLst>
                                        <p:animScale>
                                          <p:cBhvr>
                                            <p:cTn id="55" dur="150" fill="hold"/>
                                            <p:tgtEl>
                                              <p:spTgt spid="27"/>
                                            </p:tgtEl>
                                          </p:cBhvr>
                                          <p:by x="110000" y="110000"/>
                                        </p:animScale>
                                      </p:childTnLst>
                                    </p:cTn>
                                  </p:par>
                                  <p:par>
                                    <p:cTn id="56" presetID="2" presetClass="entr" presetSubtype="2" fill="hold" nodeType="withEffect" p14:presetBounceEnd="50000">
                                      <p:stCondLst>
                                        <p:cond delay="3400"/>
                                      </p:stCondLst>
                                      <p:childTnLst>
                                        <p:set>
                                          <p:cBhvr>
                                            <p:cTn id="57" dur="1" fill="hold">
                                              <p:stCondLst>
                                                <p:cond delay="0"/>
                                              </p:stCondLst>
                                            </p:cTn>
                                            <p:tgtEl>
                                              <p:spTgt spid="28"/>
                                            </p:tgtEl>
                                            <p:attrNameLst>
                                              <p:attrName>style.visibility</p:attrName>
                                            </p:attrNameLst>
                                          </p:cBhvr>
                                          <p:to>
                                            <p:strVal val="visible"/>
                                          </p:to>
                                        </p:set>
                                        <p:anim calcmode="lin" valueType="num" p14:bounceEnd="50000">
                                          <p:cBhvr additive="base">
                                            <p:cTn id="58" dur="500" fill="hold"/>
                                            <p:tgtEl>
                                              <p:spTgt spid="28"/>
                                            </p:tgtEl>
                                            <p:attrNameLst>
                                              <p:attrName>ppt_x</p:attrName>
                                            </p:attrNameLst>
                                          </p:cBhvr>
                                          <p:tavLst>
                                            <p:tav tm="0">
                                              <p:val>
                                                <p:strVal val="1+#ppt_w/2"/>
                                              </p:val>
                                            </p:tav>
                                            <p:tav tm="100000">
                                              <p:val>
                                                <p:strVal val="#ppt_x"/>
                                              </p:val>
                                            </p:tav>
                                          </p:tavLst>
                                        </p:anim>
                                        <p:anim calcmode="lin" valueType="num" p14:bounceEnd="50000">
                                          <p:cBhvr additive="base">
                                            <p:cTn id="59" dur="500" fill="hold"/>
                                            <p:tgtEl>
                                              <p:spTgt spid="28"/>
                                            </p:tgtEl>
                                            <p:attrNameLst>
                                              <p:attrName>ppt_y</p:attrName>
                                            </p:attrNameLst>
                                          </p:cBhvr>
                                          <p:tavLst>
                                            <p:tav tm="0">
                                              <p:val>
                                                <p:strVal val="#ppt_y"/>
                                              </p:val>
                                            </p:tav>
                                            <p:tav tm="100000">
                                              <p:val>
                                                <p:strVal val="#ppt_y"/>
                                              </p:val>
                                            </p:tav>
                                          </p:tavLst>
                                        </p:anim>
                                      </p:childTnLst>
                                    </p:cTn>
                                  </p:par>
                                  <p:par>
                                    <p:cTn id="60" presetID="2" presetClass="entr" presetSubtype="2" fill="hold" grpId="0" nodeType="withEffect" p14:presetBounceEnd="50000">
                                      <p:stCondLst>
                                        <p:cond delay="3600"/>
                                      </p:stCondLst>
                                      <p:childTnLst>
                                        <p:set>
                                          <p:cBhvr>
                                            <p:cTn id="61" dur="1" fill="hold">
                                              <p:stCondLst>
                                                <p:cond delay="0"/>
                                              </p:stCondLst>
                                            </p:cTn>
                                            <p:tgtEl>
                                              <p:spTgt spid="26"/>
                                            </p:tgtEl>
                                            <p:attrNameLst>
                                              <p:attrName>style.visibility</p:attrName>
                                            </p:attrNameLst>
                                          </p:cBhvr>
                                          <p:to>
                                            <p:strVal val="visible"/>
                                          </p:to>
                                        </p:set>
                                        <p:anim calcmode="lin" valueType="num" p14:bounceEnd="50000">
                                          <p:cBhvr additive="base">
                                            <p:cTn id="62" dur="500" fill="hold"/>
                                            <p:tgtEl>
                                              <p:spTgt spid="26"/>
                                            </p:tgtEl>
                                            <p:attrNameLst>
                                              <p:attrName>ppt_x</p:attrName>
                                            </p:attrNameLst>
                                          </p:cBhvr>
                                          <p:tavLst>
                                            <p:tav tm="0">
                                              <p:val>
                                                <p:strVal val="1+#ppt_w/2"/>
                                              </p:val>
                                            </p:tav>
                                            <p:tav tm="100000">
                                              <p:val>
                                                <p:strVal val="#ppt_x"/>
                                              </p:val>
                                            </p:tav>
                                          </p:tavLst>
                                        </p:anim>
                                        <p:anim calcmode="lin" valueType="num" p14:bounceEnd="50000">
                                          <p:cBhvr additive="base">
                                            <p:cTn id="63" dur="500" fill="hold"/>
                                            <p:tgtEl>
                                              <p:spTgt spid="26"/>
                                            </p:tgtEl>
                                            <p:attrNameLst>
                                              <p:attrName>ppt_y</p:attrName>
                                            </p:attrNameLst>
                                          </p:cBhvr>
                                          <p:tavLst>
                                            <p:tav tm="0">
                                              <p:val>
                                                <p:strVal val="#ppt_y"/>
                                              </p:val>
                                            </p:tav>
                                            <p:tav tm="100000">
                                              <p:val>
                                                <p:strVal val="#ppt_y"/>
                                              </p:val>
                                            </p:tav>
                                          </p:tavLst>
                                        </p:anim>
                                      </p:childTnLst>
                                    </p:cTn>
                                  </p:par>
                                  <p:par>
                                    <p:cTn id="64" presetID="53" presetClass="entr" presetSubtype="16" fill="hold" grpId="0" nodeType="withEffect">
                                      <p:stCondLst>
                                        <p:cond delay="4100"/>
                                      </p:stCondLst>
                                      <p:childTnLst>
                                        <p:set>
                                          <p:cBhvr>
                                            <p:cTn id="65" dur="1" fill="hold">
                                              <p:stCondLst>
                                                <p:cond delay="0"/>
                                              </p:stCondLst>
                                            </p:cTn>
                                            <p:tgtEl>
                                              <p:spTgt spid="30"/>
                                            </p:tgtEl>
                                            <p:attrNameLst>
                                              <p:attrName>style.visibility</p:attrName>
                                            </p:attrNameLst>
                                          </p:cBhvr>
                                          <p:to>
                                            <p:strVal val="visible"/>
                                          </p:to>
                                        </p:set>
                                        <p:anim calcmode="lin" valueType="num">
                                          <p:cBhvr>
                                            <p:cTn id="66" dur="300" fill="hold"/>
                                            <p:tgtEl>
                                              <p:spTgt spid="30"/>
                                            </p:tgtEl>
                                            <p:attrNameLst>
                                              <p:attrName>ppt_w</p:attrName>
                                            </p:attrNameLst>
                                          </p:cBhvr>
                                          <p:tavLst>
                                            <p:tav tm="0">
                                              <p:val>
                                                <p:fltVal val="0"/>
                                              </p:val>
                                            </p:tav>
                                            <p:tav tm="100000">
                                              <p:val>
                                                <p:strVal val="#ppt_w"/>
                                              </p:val>
                                            </p:tav>
                                          </p:tavLst>
                                        </p:anim>
                                        <p:anim calcmode="lin" valueType="num">
                                          <p:cBhvr>
                                            <p:cTn id="67" dur="300" fill="hold"/>
                                            <p:tgtEl>
                                              <p:spTgt spid="30"/>
                                            </p:tgtEl>
                                            <p:attrNameLst>
                                              <p:attrName>ppt_h</p:attrName>
                                            </p:attrNameLst>
                                          </p:cBhvr>
                                          <p:tavLst>
                                            <p:tav tm="0">
                                              <p:val>
                                                <p:fltVal val="0"/>
                                              </p:val>
                                            </p:tav>
                                            <p:tav tm="100000">
                                              <p:val>
                                                <p:strVal val="#ppt_h"/>
                                              </p:val>
                                            </p:tav>
                                          </p:tavLst>
                                        </p:anim>
                                        <p:animEffect transition="in" filter="fade">
                                          <p:cBhvr>
                                            <p:cTn id="68" dur="300"/>
                                            <p:tgtEl>
                                              <p:spTgt spid="30"/>
                                            </p:tgtEl>
                                          </p:cBhvr>
                                        </p:animEffect>
                                      </p:childTnLst>
                                    </p:cTn>
                                  </p:par>
                                  <p:par>
                                    <p:cTn id="69" presetID="6" presetClass="emph" presetSubtype="0" autoRev="1" fill="hold" grpId="1" nodeType="withEffect">
                                      <p:stCondLst>
                                        <p:cond delay="4400"/>
                                      </p:stCondLst>
                                      <p:childTnLst>
                                        <p:animScale>
                                          <p:cBhvr>
                                            <p:cTn id="70" dur="150" fill="hold"/>
                                            <p:tgtEl>
                                              <p:spTgt spid="30"/>
                                            </p:tgtEl>
                                          </p:cBhvr>
                                          <p:by x="110000" y="110000"/>
                                        </p:animScale>
                                      </p:childTnLst>
                                    </p:cTn>
                                  </p:par>
                                  <p:par>
                                    <p:cTn id="71" presetID="2" presetClass="entr" presetSubtype="2" fill="hold" nodeType="withEffect" p14:presetBounceEnd="50000">
                                      <p:stCondLst>
                                        <p:cond delay="4400"/>
                                      </p:stCondLst>
                                      <p:childTnLst>
                                        <p:set>
                                          <p:cBhvr>
                                            <p:cTn id="72" dur="1" fill="hold">
                                              <p:stCondLst>
                                                <p:cond delay="0"/>
                                              </p:stCondLst>
                                            </p:cTn>
                                            <p:tgtEl>
                                              <p:spTgt spid="31"/>
                                            </p:tgtEl>
                                            <p:attrNameLst>
                                              <p:attrName>style.visibility</p:attrName>
                                            </p:attrNameLst>
                                          </p:cBhvr>
                                          <p:to>
                                            <p:strVal val="visible"/>
                                          </p:to>
                                        </p:set>
                                        <p:anim calcmode="lin" valueType="num" p14:bounceEnd="50000">
                                          <p:cBhvr additive="base">
                                            <p:cTn id="73" dur="500" fill="hold"/>
                                            <p:tgtEl>
                                              <p:spTgt spid="31"/>
                                            </p:tgtEl>
                                            <p:attrNameLst>
                                              <p:attrName>ppt_x</p:attrName>
                                            </p:attrNameLst>
                                          </p:cBhvr>
                                          <p:tavLst>
                                            <p:tav tm="0">
                                              <p:val>
                                                <p:strVal val="1+#ppt_w/2"/>
                                              </p:val>
                                            </p:tav>
                                            <p:tav tm="100000">
                                              <p:val>
                                                <p:strVal val="#ppt_x"/>
                                              </p:val>
                                            </p:tav>
                                          </p:tavLst>
                                        </p:anim>
                                        <p:anim calcmode="lin" valueType="num" p14:bounceEnd="50000">
                                          <p:cBhvr additive="base">
                                            <p:cTn id="74" dur="500" fill="hold"/>
                                            <p:tgtEl>
                                              <p:spTgt spid="31"/>
                                            </p:tgtEl>
                                            <p:attrNameLst>
                                              <p:attrName>ppt_y</p:attrName>
                                            </p:attrNameLst>
                                          </p:cBhvr>
                                          <p:tavLst>
                                            <p:tav tm="0">
                                              <p:val>
                                                <p:strVal val="#ppt_y"/>
                                              </p:val>
                                            </p:tav>
                                            <p:tav tm="100000">
                                              <p:val>
                                                <p:strVal val="#ppt_y"/>
                                              </p:val>
                                            </p:tav>
                                          </p:tavLst>
                                        </p:anim>
                                      </p:childTnLst>
                                    </p:cTn>
                                  </p:par>
                                  <p:par>
                                    <p:cTn id="75" presetID="2" presetClass="entr" presetSubtype="2" fill="hold" grpId="0" nodeType="withEffect" p14:presetBounceEnd="50000">
                                      <p:stCondLst>
                                        <p:cond delay="4600"/>
                                      </p:stCondLst>
                                      <p:childTnLst>
                                        <p:set>
                                          <p:cBhvr>
                                            <p:cTn id="76" dur="1" fill="hold">
                                              <p:stCondLst>
                                                <p:cond delay="0"/>
                                              </p:stCondLst>
                                            </p:cTn>
                                            <p:tgtEl>
                                              <p:spTgt spid="29"/>
                                            </p:tgtEl>
                                            <p:attrNameLst>
                                              <p:attrName>style.visibility</p:attrName>
                                            </p:attrNameLst>
                                          </p:cBhvr>
                                          <p:to>
                                            <p:strVal val="visible"/>
                                          </p:to>
                                        </p:set>
                                        <p:anim calcmode="lin" valueType="num" p14:bounceEnd="50000">
                                          <p:cBhvr additive="base">
                                            <p:cTn id="77" dur="500" fill="hold"/>
                                            <p:tgtEl>
                                              <p:spTgt spid="29"/>
                                            </p:tgtEl>
                                            <p:attrNameLst>
                                              <p:attrName>ppt_x</p:attrName>
                                            </p:attrNameLst>
                                          </p:cBhvr>
                                          <p:tavLst>
                                            <p:tav tm="0">
                                              <p:val>
                                                <p:strVal val="1+#ppt_w/2"/>
                                              </p:val>
                                            </p:tav>
                                            <p:tav tm="100000">
                                              <p:val>
                                                <p:strVal val="#ppt_x"/>
                                              </p:val>
                                            </p:tav>
                                          </p:tavLst>
                                        </p:anim>
                                        <p:anim calcmode="lin" valueType="num" p14:bounceEnd="50000">
                                          <p:cBhvr additive="base">
                                            <p:cTn id="78"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P spid="20" grpId="0"/>
          <p:bldP spid="21" grpId="0"/>
          <p:bldP spid="21" grpId="1"/>
          <p:bldP spid="23" grpId="0"/>
          <p:bldP spid="24" grpId="0"/>
          <p:bldP spid="24" grpId="1"/>
          <p:bldP spid="26" grpId="0"/>
          <p:bldP spid="27" grpId="0"/>
          <p:bldP spid="27" grpId="1"/>
          <p:bldP spid="29" grpId="0"/>
          <p:bldP spid="30" grpId="0"/>
          <p:bldP spid="30"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par>
                                    <p:cTn id="19" presetID="53" presetClass="entr" presetSubtype="16" fill="hold" grpId="0" nodeType="withEffect">
                                      <p:stCondLst>
                                        <p:cond delay="1100"/>
                                      </p:stCondLst>
                                      <p:childTnLst>
                                        <p:set>
                                          <p:cBhvr>
                                            <p:cTn id="20" dur="1" fill="hold">
                                              <p:stCondLst>
                                                <p:cond delay="0"/>
                                              </p:stCondLst>
                                            </p:cTn>
                                            <p:tgtEl>
                                              <p:spTgt spid="21"/>
                                            </p:tgtEl>
                                            <p:attrNameLst>
                                              <p:attrName>style.visibility</p:attrName>
                                            </p:attrNameLst>
                                          </p:cBhvr>
                                          <p:to>
                                            <p:strVal val="visible"/>
                                          </p:to>
                                        </p:set>
                                        <p:anim calcmode="lin" valueType="num">
                                          <p:cBhvr>
                                            <p:cTn id="21" dur="300" fill="hold"/>
                                            <p:tgtEl>
                                              <p:spTgt spid="21"/>
                                            </p:tgtEl>
                                            <p:attrNameLst>
                                              <p:attrName>ppt_w</p:attrName>
                                            </p:attrNameLst>
                                          </p:cBhvr>
                                          <p:tavLst>
                                            <p:tav tm="0">
                                              <p:val>
                                                <p:fltVal val="0"/>
                                              </p:val>
                                            </p:tav>
                                            <p:tav tm="100000">
                                              <p:val>
                                                <p:strVal val="#ppt_w"/>
                                              </p:val>
                                            </p:tav>
                                          </p:tavLst>
                                        </p:anim>
                                        <p:anim calcmode="lin" valueType="num">
                                          <p:cBhvr>
                                            <p:cTn id="22" dur="300" fill="hold"/>
                                            <p:tgtEl>
                                              <p:spTgt spid="21"/>
                                            </p:tgtEl>
                                            <p:attrNameLst>
                                              <p:attrName>ppt_h</p:attrName>
                                            </p:attrNameLst>
                                          </p:cBhvr>
                                          <p:tavLst>
                                            <p:tav tm="0">
                                              <p:val>
                                                <p:fltVal val="0"/>
                                              </p:val>
                                            </p:tav>
                                            <p:tav tm="100000">
                                              <p:val>
                                                <p:strVal val="#ppt_h"/>
                                              </p:val>
                                            </p:tav>
                                          </p:tavLst>
                                        </p:anim>
                                        <p:animEffect transition="in" filter="fade">
                                          <p:cBhvr>
                                            <p:cTn id="23" dur="300"/>
                                            <p:tgtEl>
                                              <p:spTgt spid="21"/>
                                            </p:tgtEl>
                                          </p:cBhvr>
                                        </p:animEffect>
                                      </p:childTnLst>
                                    </p:cTn>
                                  </p:par>
                                  <p:par>
                                    <p:cTn id="24" presetID="6" presetClass="emph" presetSubtype="0" autoRev="1" fill="hold" grpId="1" nodeType="withEffect">
                                      <p:stCondLst>
                                        <p:cond delay="1400"/>
                                      </p:stCondLst>
                                      <p:childTnLst>
                                        <p:animScale>
                                          <p:cBhvr>
                                            <p:cTn id="25" dur="150" fill="hold"/>
                                            <p:tgtEl>
                                              <p:spTgt spid="21"/>
                                            </p:tgtEl>
                                          </p:cBhvr>
                                          <p:by x="110000" y="110000"/>
                                        </p:animScale>
                                      </p:childTnLst>
                                    </p:cTn>
                                  </p:par>
                                  <p:par>
                                    <p:cTn id="26" presetID="2" presetClass="entr" presetSubtype="2" fill="hold" nodeType="withEffect">
                                      <p:stCondLst>
                                        <p:cond delay="1400"/>
                                      </p:stCondLst>
                                      <p:childTnLst>
                                        <p:set>
                                          <p:cBhvr>
                                            <p:cTn id="27" dur="1" fill="hold">
                                              <p:stCondLst>
                                                <p:cond delay="0"/>
                                              </p:stCondLst>
                                            </p:cTn>
                                            <p:tgtEl>
                                              <p:spTgt spid="22"/>
                                            </p:tgtEl>
                                            <p:attrNameLst>
                                              <p:attrName>style.visibility</p:attrName>
                                            </p:attrNameLst>
                                          </p:cBhvr>
                                          <p:to>
                                            <p:strVal val="visible"/>
                                          </p:to>
                                        </p:set>
                                        <p:anim calcmode="lin" valueType="num">
                                          <p:cBhvr additive="base">
                                            <p:cTn id="28" dur="500" fill="hold"/>
                                            <p:tgtEl>
                                              <p:spTgt spid="22"/>
                                            </p:tgtEl>
                                            <p:attrNameLst>
                                              <p:attrName>ppt_x</p:attrName>
                                            </p:attrNameLst>
                                          </p:cBhvr>
                                          <p:tavLst>
                                            <p:tav tm="0">
                                              <p:val>
                                                <p:strVal val="1+#ppt_w/2"/>
                                              </p:val>
                                            </p:tav>
                                            <p:tav tm="100000">
                                              <p:val>
                                                <p:strVal val="#ppt_x"/>
                                              </p:val>
                                            </p:tav>
                                          </p:tavLst>
                                        </p:anim>
                                        <p:anim calcmode="lin" valueType="num">
                                          <p:cBhvr additive="base">
                                            <p:cTn id="29" dur="500" fill="hold"/>
                                            <p:tgtEl>
                                              <p:spTgt spid="22"/>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1600"/>
                                      </p:stCondLst>
                                      <p:childTnLst>
                                        <p:set>
                                          <p:cBhvr>
                                            <p:cTn id="31" dur="1" fill="hold">
                                              <p:stCondLst>
                                                <p:cond delay="0"/>
                                              </p:stCondLst>
                                            </p:cTn>
                                            <p:tgtEl>
                                              <p:spTgt spid="20"/>
                                            </p:tgtEl>
                                            <p:attrNameLst>
                                              <p:attrName>style.visibility</p:attrName>
                                            </p:attrNameLst>
                                          </p:cBhvr>
                                          <p:to>
                                            <p:strVal val="visible"/>
                                          </p:to>
                                        </p:set>
                                        <p:anim calcmode="lin" valueType="num">
                                          <p:cBhvr additive="base">
                                            <p:cTn id="32" dur="500" fill="hold"/>
                                            <p:tgtEl>
                                              <p:spTgt spid="20"/>
                                            </p:tgtEl>
                                            <p:attrNameLst>
                                              <p:attrName>ppt_x</p:attrName>
                                            </p:attrNameLst>
                                          </p:cBhvr>
                                          <p:tavLst>
                                            <p:tav tm="0">
                                              <p:val>
                                                <p:strVal val="1+#ppt_w/2"/>
                                              </p:val>
                                            </p:tav>
                                            <p:tav tm="100000">
                                              <p:val>
                                                <p:strVal val="#ppt_x"/>
                                              </p:val>
                                            </p:tav>
                                          </p:tavLst>
                                        </p:anim>
                                        <p:anim calcmode="lin" valueType="num">
                                          <p:cBhvr additive="base">
                                            <p:cTn id="33" dur="500" fill="hold"/>
                                            <p:tgtEl>
                                              <p:spTgt spid="20"/>
                                            </p:tgtEl>
                                            <p:attrNameLst>
                                              <p:attrName>ppt_y</p:attrName>
                                            </p:attrNameLst>
                                          </p:cBhvr>
                                          <p:tavLst>
                                            <p:tav tm="0">
                                              <p:val>
                                                <p:strVal val="#ppt_y"/>
                                              </p:val>
                                            </p:tav>
                                            <p:tav tm="100000">
                                              <p:val>
                                                <p:strVal val="#ppt_y"/>
                                              </p:val>
                                            </p:tav>
                                          </p:tavLst>
                                        </p:anim>
                                      </p:childTnLst>
                                    </p:cTn>
                                  </p:par>
                                  <p:par>
                                    <p:cTn id="34" presetID="53" presetClass="entr" presetSubtype="16" fill="hold" grpId="0" nodeType="withEffect">
                                      <p:stCondLst>
                                        <p:cond delay="2100"/>
                                      </p:stCondLst>
                                      <p:childTnLst>
                                        <p:set>
                                          <p:cBhvr>
                                            <p:cTn id="35" dur="1" fill="hold">
                                              <p:stCondLst>
                                                <p:cond delay="0"/>
                                              </p:stCondLst>
                                            </p:cTn>
                                            <p:tgtEl>
                                              <p:spTgt spid="24"/>
                                            </p:tgtEl>
                                            <p:attrNameLst>
                                              <p:attrName>style.visibility</p:attrName>
                                            </p:attrNameLst>
                                          </p:cBhvr>
                                          <p:to>
                                            <p:strVal val="visible"/>
                                          </p:to>
                                        </p:set>
                                        <p:anim calcmode="lin" valueType="num">
                                          <p:cBhvr>
                                            <p:cTn id="36" dur="300" fill="hold"/>
                                            <p:tgtEl>
                                              <p:spTgt spid="24"/>
                                            </p:tgtEl>
                                            <p:attrNameLst>
                                              <p:attrName>ppt_w</p:attrName>
                                            </p:attrNameLst>
                                          </p:cBhvr>
                                          <p:tavLst>
                                            <p:tav tm="0">
                                              <p:val>
                                                <p:fltVal val="0"/>
                                              </p:val>
                                            </p:tav>
                                            <p:tav tm="100000">
                                              <p:val>
                                                <p:strVal val="#ppt_w"/>
                                              </p:val>
                                            </p:tav>
                                          </p:tavLst>
                                        </p:anim>
                                        <p:anim calcmode="lin" valueType="num">
                                          <p:cBhvr>
                                            <p:cTn id="37" dur="300" fill="hold"/>
                                            <p:tgtEl>
                                              <p:spTgt spid="24"/>
                                            </p:tgtEl>
                                            <p:attrNameLst>
                                              <p:attrName>ppt_h</p:attrName>
                                            </p:attrNameLst>
                                          </p:cBhvr>
                                          <p:tavLst>
                                            <p:tav tm="0">
                                              <p:val>
                                                <p:fltVal val="0"/>
                                              </p:val>
                                            </p:tav>
                                            <p:tav tm="100000">
                                              <p:val>
                                                <p:strVal val="#ppt_h"/>
                                              </p:val>
                                            </p:tav>
                                          </p:tavLst>
                                        </p:anim>
                                        <p:animEffect transition="in" filter="fade">
                                          <p:cBhvr>
                                            <p:cTn id="38" dur="300"/>
                                            <p:tgtEl>
                                              <p:spTgt spid="24"/>
                                            </p:tgtEl>
                                          </p:cBhvr>
                                        </p:animEffect>
                                      </p:childTnLst>
                                    </p:cTn>
                                  </p:par>
                                  <p:par>
                                    <p:cTn id="39" presetID="6" presetClass="emph" presetSubtype="0" autoRev="1" fill="hold" grpId="1" nodeType="withEffect">
                                      <p:stCondLst>
                                        <p:cond delay="2400"/>
                                      </p:stCondLst>
                                      <p:childTnLst>
                                        <p:animScale>
                                          <p:cBhvr>
                                            <p:cTn id="40" dur="150" fill="hold"/>
                                            <p:tgtEl>
                                              <p:spTgt spid="24"/>
                                            </p:tgtEl>
                                          </p:cBhvr>
                                          <p:by x="110000" y="110000"/>
                                        </p:animScale>
                                      </p:childTnLst>
                                    </p:cTn>
                                  </p:par>
                                  <p:par>
                                    <p:cTn id="41" presetID="2" presetClass="entr" presetSubtype="2" fill="hold" nodeType="withEffect">
                                      <p:stCondLst>
                                        <p:cond delay="2400"/>
                                      </p:stCondLst>
                                      <p:childTnLst>
                                        <p:set>
                                          <p:cBhvr>
                                            <p:cTn id="42" dur="1" fill="hold">
                                              <p:stCondLst>
                                                <p:cond delay="0"/>
                                              </p:stCondLst>
                                            </p:cTn>
                                            <p:tgtEl>
                                              <p:spTgt spid="25"/>
                                            </p:tgtEl>
                                            <p:attrNameLst>
                                              <p:attrName>style.visibility</p:attrName>
                                            </p:attrNameLst>
                                          </p:cBhvr>
                                          <p:to>
                                            <p:strVal val="visible"/>
                                          </p:to>
                                        </p:set>
                                        <p:anim calcmode="lin" valueType="num">
                                          <p:cBhvr additive="base">
                                            <p:cTn id="43" dur="500" fill="hold"/>
                                            <p:tgtEl>
                                              <p:spTgt spid="25"/>
                                            </p:tgtEl>
                                            <p:attrNameLst>
                                              <p:attrName>ppt_x</p:attrName>
                                            </p:attrNameLst>
                                          </p:cBhvr>
                                          <p:tavLst>
                                            <p:tav tm="0">
                                              <p:val>
                                                <p:strVal val="1+#ppt_w/2"/>
                                              </p:val>
                                            </p:tav>
                                            <p:tav tm="100000">
                                              <p:val>
                                                <p:strVal val="#ppt_x"/>
                                              </p:val>
                                            </p:tav>
                                          </p:tavLst>
                                        </p:anim>
                                        <p:anim calcmode="lin" valueType="num">
                                          <p:cBhvr additive="base">
                                            <p:cTn id="44" dur="500" fill="hold"/>
                                            <p:tgtEl>
                                              <p:spTgt spid="25"/>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260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1+#ppt_w/2"/>
                                              </p:val>
                                            </p:tav>
                                            <p:tav tm="100000">
                                              <p:val>
                                                <p:strVal val="#ppt_x"/>
                                              </p:val>
                                            </p:tav>
                                          </p:tavLst>
                                        </p:anim>
                                        <p:anim calcmode="lin" valueType="num">
                                          <p:cBhvr additive="base">
                                            <p:cTn id="48" dur="500" fill="hold"/>
                                            <p:tgtEl>
                                              <p:spTgt spid="23"/>
                                            </p:tgtEl>
                                            <p:attrNameLst>
                                              <p:attrName>ppt_y</p:attrName>
                                            </p:attrNameLst>
                                          </p:cBhvr>
                                          <p:tavLst>
                                            <p:tav tm="0">
                                              <p:val>
                                                <p:strVal val="#ppt_y"/>
                                              </p:val>
                                            </p:tav>
                                            <p:tav tm="100000">
                                              <p:val>
                                                <p:strVal val="#ppt_y"/>
                                              </p:val>
                                            </p:tav>
                                          </p:tavLst>
                                        </p:anim>
                                      </p:childTnLst>
                                    </p:cTn>
                                  </p:par>
                                  <p:par>
                                    <p:cTn id="49" presetID="53" presetClass="entr" presetSubtype="16" fill="hold" grpId="0" nodeType="withEffect">
                                      <p:stCondLst>
                                        <p:cond delay="3100"/>
                                      </p:stCondLst>
                                      <p:childTnLst>
                                        <p:set>
                                          <p:cBhvr>
                                            <p:cTn id="50" dur="1" fill="hold">
                                              <p:stCondLst>
                                                <p:cond delay="0"/>
                                              </p:stCondLst>
                                            </p:cTn>
                                            <p:tgtEl>
                                              <p:spTgt spid="27"/>
                                            </p:tgtEl>
                                            <p:attrNameLst>
                                              <p:attrName>style.visibility</p:attrName>
                                            </p:attrNameLst>
                                          </p:cBhvr>
                                          <p:to>
                                            <p:strVal val="visible"/>
                                          </p:to>
                                        </p:set>
                                        <p:anim calcmode="lin" valueType="num">
                                          <p:cBhvr>
                                            <p:cTn id="51" dur="300" fill="hold"/>
                                            <p:tgtEl>
                                              <p:spTgt spid="27"/>
                                            </p:tgtEl>
                                            <p:attrNameLst>
                                              <p:attrName>ppt_w</p:attrName>
                                            </p:attrNameLst>
                                          </p:cBhvr>
                                          <p:tavLst>
                                            <p:tav tm="0">
                                              <p:val>
                                                <p:fltVal val="0"/>
                                              </p:val>
                                            </p:tav>
                                            <p:tav tm="100000">
                                              <p:val>
                                                <p:strVal val="#ppt_w"/>
                                              </p:val>
                                            </p:tav>
                                          </p:tavLst>
                                        </p:anim>
                                        <p:anim calcmode="lin" valueType="num">
                                          <p:cBhvr>
                                            <p:cTn id="52" dur="300" fill="hold"/>
                                            <p:tgtEl>
                                              <p:spTgt spid="27"/>
                                            </p:tgtEl>
                                            <p:attrNameLst>
                                              <p:attrName>ppt_h</p:attrName>
                                            </p:attrNameLst>
                                          </p:cBhvr>
                                          <p:tavLst>
                                            <p:tav tm="0">
                                              <p:val>
                                                <p:fltVal val="0"/>
                                              </p:val>
                                            </p:tav>
                                            <p:tav tm="100000">
                                              <p:val>
                                                <p:strVal val="#ppt_h"/>
                                              </p:val>
                                            </p:tav>
                                          </p:tavLst>
                                        </p:anim>
                                        <p:animEffect transition="in" filter="fade">
                                          <p:cBhvr>
                                            <p:cTn id="53" dur="300"/>
                                            <p:tgtEl>
                                              <p:spTgt spid="27"/>
                                            </p:tgtEl>
                                          </p:cBhvr>
                                        </p:animEffect>
                                      </p:childTnLst>
                                    </p:cTn>
                                  </p:par>
                                  <p:par>
                                    <p:cTn id="54" presetID="6" presetClass="emph" presetSubtype="0" autoRev="1" fill="hold" grpId="1" nodeType="withEffect">
                                      <p:stCondLst>
                                        <p:cond delay="3400"/>
                                      </p:stCondLst>
                                      <p:childTnLst>
                                        <p:animScale>
                                          <p:cBhvr>
                                            <p:cTn id="55" dur="150" fill="hold"/>
                                            <p:tgtEl>
                                              <p:spTgt spid="27"/>
                                            </p:tgtEl>
                                          </p:cBhvr>
                                          <p:by x="110000" y="110000"/>
                                        </p:animScale>
                                      </p:childTnLst>
                                    </p:cTn>
                                  </p:par>
                                  <p:par>
                                    <p:cTn id="56" presetID="2" presetClass="entr" presetSubtype="2" fill="hold" nodeType="withEffect">
                                      <p:stCondLst>
                                        <p:cond delay="3400"/>
                                      </p:stCondLst>
                                      <p:childTnLst>
                                        <p:set>
                                          <p:cBhvr>
                                            <p:cTn id="57" dur="1" fill="hold">
                                              <p:stCondLst>
                                                <p:cond delay="0"/>
                                              </p:stCondLst>
                                            </p:cTn>
                                            <p:tgtEl>
                                              <p:spTgt spid="28"/>
                                            </p:tgtEl>
                                            <p:attrNameLst>
                                              <p:attrName>style.visibility</p:attrName>
                                            </p:attrNameLst>
                                          </p:cBhvr>
                                          <p:to>
                                            <p:strVal val="visible"/>
                                          </p:to>
                                        </p:set>
                                        <p:anim calcmode="lin" valueType="num">
                                          <p:cBhvr additive="base">
                                            <p:cTn id="58" dur="500" fill="hold"/>
                                            <p:tgtEl>
                                              <p:spTgt spid="28"/>
                                            </p:tgtEl>
                                            <p:attrNameLst>
                                              <p:attrName>ppt_x</p:attrName>
                                            </p:attrNameLst>
                                          </p:cBhvr>
                                          <p:tavLst>
                                            <p:tav tm="0">
                                              <p:val>
                                                <p:strVal val="1+#ppt_w/2"/>
                                              </p:val>
                                            </p:tav>
                                            <p:tav tm="100000">
                                              <p:val>
                                                <p:strVal val="#ppt_x"/>
                                              </p:val>
                                            </p:tav>
                                          </p:tavLst>
                                        </p:anim>
                                        <p:anim calcmode="lin" valueType="num">
                                          <p:cBhvr additive="base">
                                            <p:cTn id="59" dur="500" fill="hold"/>
                                            <p:tgtEl>
                                              <p:spTgt spid="28"/>
                                            </p:tgtEl>
                                            <p:attrNameLst>
                                              <p:attrName>ppt_y</p:attrName>
                                            </p:attrNameLst>
                                          </p:cBhvr>
                                          <p:tavLst>
                                            <p:tav tm="0">
                                              <p:val>
                                                <p:strVal val="#ppt_y"/>
                                              </p:val>
                                            </p:tav>
                                            <p:tav tm="100000">
                                              <p:val>
                                                <p:strVal val="#ppt_y"/>
                                              </p:val>
                                            </p:tav>
                                          </p:tavLst>
                                        </p:anim>
                                      </p:childTnLst>
                                    </p:cTn>
                                  </p:par>
                                  <p:par>
                                    <p:cTn id="60" presetID="2" presetClass="entr" presetSubtype="2" fill="hold" grpId="0" nodeType="withEffect">
                                      <p:stCondLst>
                                        <p:cond delay="3600"/>
                                      </p:stCondLst>
                                      <p:childTnLst>
                                        <p:set>
                                          <p:cBhvr>
                                            <p:cTn id="61" dur="1" fill="hold">
                                              <p:stCondLst>
                                                <p:cond delay="0"/>
                                              </p:stCondLst>
                                            </p:cTn>
                                            <p:tgtEl>
                                              <p:spTgt spid="26"/>
                                            </p:tgtEl>
                                            <p:attrNameLst>
                                              <p:attrName>style.visibility</p:attrName>
                                            </p:attrNameLst>
                                          </p:cBhvr>
                                          <p:to>
                                            <p:strVal val="visible"/>
                                          </p:to>
                                        </p:set>
                                        <p:anim calcmode="lin" valueType="num">
                                          <p:cBhvr additive="base">
                                            <p:cTn id="62" dur="500" fill="hold"/>
                                            <p:tgtEl>
                                              <p:spTgt spid="26"/>
                                            </p:tgtEl>
                                            <p:attrNameLst>
                                              <p:attrName>ppt_x</p:attrName>
                                            </p:attrNameLst>
                                          </p:cBhvr>
                                          <p:tavLst>
                                            <p:tav tm="0">
                                              <p:val>
                                                <p:strVal val="1+#ppt_w/2"/>
                                              </p:val>
                                            </p:tav>
                                            <p:tav tm="100000">
                                              <p:val>
                                                <p:strVal val="#ppt_x"/>
                                              </p:val>
                                            </p:tav>
                                          </p:tavLst>
                                        </p:anim>
                                        <p:anim calcmode="lin" valueType="num">
                                          <p:cBhvr additive="base">
                                            <p:cTn id="63" dur="500" fill="hold"/>
                                            <p:tgtEl>
                                              <p:spTgt spid="26"/>
                                            </p:tgtEl>
                                            <p:attrNameLst>
                                              <p:attrName>ppt_y</p:attrName>
                                            </p:attrNameLst>
                                          </p:cBhvr>
                                          <p:tavLst>
                                            <p:tav tm="0">
                                              <p:val>
                                                <p:strVal val="#ppt_y"/>
                                              </p:val>
                                            </p:tav>
                                            <p:tav tm="100000">
                                              <p:val>
                                                <p:strVal val="#ppt_y"/>
                                              </p:val>
                                            </p:tav>
                                          </p:tavLst>
                                        </p:anim>
                                      </p:childTnLst>
                                    </p:cTn>
                                  </p:par>
                                  <p:par>
                                    <p:cTn id="64" presetID="53" presetClass="entr" presetSubtype="16" fill="hold" grpId="0" nodeType="withEffect">
                                      <p:stCondLst>
                                        <p:cond delay="4100"/>
                                      </p:stCondLst>
                                      <p:childTnLst>
                                        <p:set>
                                          <p:cBhvr>
                                            <p:cTn id="65" dur="1" fill="hold">
                                              <p:stCondLst>
                                                <p:cond delay="0"/>
                                              </p:stCondLst>
                                            </p:cTn>
                                            <p:tgtEl>
                                              <p:spTgt spid="30"/>
                                            </p:tgtEl>
                                            <p:attrNameLst>
                                              <p:attrName>style.visibility</p:attrName>
                                            </p:attrNameLst>
                                          </p:cBhvr>
                                          <p:to>
                                            <p:strVal val="visible"/>
                                          </p:to>
                                        </p:set>
                                        <p:anim calcmode="lin" valueType="num">
                                          <p:cBhvr>
                                            <p:cTn id="66" dur="300" fill="hold"/>
                                            <p:tgtEl>
                                              <p:spTgt spid="30"/>
                                            </p:tgtEl>
                                            <p:attrNameLst>
                                              <p:attrName>ppt_w</p:attrName>
                                            </p:attrNameLst>
                                          </p:cBhvr>
                                          <p:tavLst>
                                            <p:tav tm="0">
                                              <p:val>
                                                <p:fltVal val="0"/>
                                              </p:val>
                                            </p:tav>
                                            <p:tav tm="100000">
                                              <p:val>
                                                <p:strVal val="#ppt_w"/>
                                              </p:val>
                                            </p:tav>
                                          </p:tavLst>
                                        </p:anim>
                                        <p:anim calcmode="lin" valueType="num">
                                          <p:cBhvr>
                                            <p:cTn id="67" dur="300" fill="hold"/>
                                            <p:tgtEl>
                                              <p:spTgt spid="30"/>
                                            </p:tgtEl>
                                            <p:attrNameLst>
                                              <p:attrName>ppt_h</p:attrName>
                                            </p:attrNameLst>
                                          </p:cBhvr>
                                          <p:tavLst>
                                            <p:tav tm="0">
                                              <p:val>
                                                <p:fltVal val="0"/>
                                              </p:val>
                                            </p:tav>
                                            <p:tav tm="100000">
                                              <p:val>
                                                <p:strVal val="#ppt_h"/>
                                              </p:val>
                                            </p:tav>
                                          </p:tavLst>
                                        </p:anim>
                                        <p:animEffect transition="in" filter="fade">
                                          <p:cBhvr>
                                            <p:cTn id="68" dur="300"/>
                                            <p:tgtEl>
                                              <p:spTgt spid="30"/>
                                            </p:tgtEl>
                                          </p:cBhvr>
                                        </p:animEffect>
                                      </p:childTnLst>
                                    </p:cTn>
                                  </p:par>
                                  <p:par>
                                    <p:cTn id="69" presetID="6" presetClass="emph" presetSubtype="0" autoRev="1" fill="hold" grpId="1" nodeType="withEffect">
                                      <p:stCondLst>
                                        <p:cond delay="4400"/>
                                      </p:stCondLst>
                                      <p:childTnLst>
                                        <p:animScale>
                                          <p:cBhvr>
                                            <p:cTn id="70" dur="150" fill="hold"/>
                                            <p:tgtEl>
                                              <p:spTgt spid="30"/>
                                            </p:tgtEl>
                                          </p:cBhvr>
                                          <p:by x="110000" y="110000"/>
                                        </p:animScale>
                                      </p:childTnLst>
                                    </p:cTn>
                                  </p:par>
                                  <p:par>
                                    <p:cTn id="71" presetID="2" presetClass="entr" presetSubtype="2" fill="hold" nodeType="withEffect">
                                      <p:stCondLst>
                                        <p:cond delay="4400"/>
                                      </p:stCondLst>
                                      <p:childTnLst>
                                        <p:set>
                                          <p:cBhvr>
                                            <p:cTn id="72" dur="1" fill="hold">
                                              <p:stCondLst>
                                                <p:cond delay="0"/>
                                              </p:stCondLst>
                                            </p:cTn>
                                            <p:tgtEl>
                                              <p:spTgt spid="31"/>
                                            </p:tgtEl>
                                            <p:attrNameLst>
                                              <p:attrName>style.visibility</p:attrName>
                                            </p:attrNameLst>
                                          </p:cBhvr>
                                          <p:to>
                                            <p:strVal val="visible"/>
                                          </p:to>
                                        </p:set>
                                        <p:anim calcmode="lin" valueType="num">
                                          <p:cBhvr additive="base">
                                            <p:cTn id="73" dur="500" fill="hold"/>
                                            <p:tgtEl>
                                              <p:spTgt spid="31"/>
                                            </p:tgtEl>
                                            <p:attrNameLst>
                                              <p:attrName>ppt_x</p:attrName>
                                            </p:attrNameLst>
                                          </p:cBhvr>
                                          <p:tavLst>
                                            <p:tav tm="0">
                                              <p:val>
                                                <p:strVal val="1+#ppt_w/2"/>
                                              </p:val>
                                            </p:tav>
                                            <p:tav tm="100000">
                                              <p:val>
                                                <p:strVal val="#ppt_x"/>
                                              </p:val>
                                            </p:tav>
                                          </p:tavLst>
                                        </p:anim>
                                        <p:anim calcmode="lin" valueType="num">
                                          <p:cBhvr additive="base">
                                            <p:cTn id="74" dur="500" fill="hold"/>
                                            <p:tgtEl>
                                              <p:spTgt spid="31"/>
                                            </p:tgtEl>
                                            <p:attrNameLst>
                                              <p:attrName>ppt_y</p:attrName>
                                            </p:attrNameLst>
                                          </p:cBhvr>
                                          <p:tavLst>
                                            <p:tav tm="0">
                                              <p:val>
                                                <p:strVal val="#ppt_y"/>
                                              </p:val>
                                            </p:tav>
                                            <p:tav tm="100000">
                                              <p:val>
                                                <p:strVal val="#ppt_y"/>
                                              </p:val>
                                            </p:tav>
                                          </p:tavLst>
                                        </p:anim>
                                      </p:childTnLst>
                                    </p:cTn>
                                  </p:par>
                                  <p:par>
                                    <p:cTn id="75" presetID="2" presetClass="entr" presetSubtype="2" fill="hold" grpId="0" nodeType="withEffect">
                                      <p:stCondLst>
                                        <p:cond delay="4600"/>
                                      </p:stCondLst>
                                      <p:childTnLst>
                                        <p:set>
                                          <p:cBhvr>
                                            <p:cTn id="76" dur="1" fill="hold">
                                              <p:stCondLst>
                                                <p:cond delay="0"/>
                                              </p:stCondLst>
                                            </p:cTn>
                                            <p:tgtEl>
                                              <p:spTgt spid="29"/>
                                            </p:tgtEl>
                                            <p:attrNameLst>
                                              <p:attrName>style.visibility</p:attrName>
                                            </p:attrNameLst>
                                          </p:cBhvr>
                                          <p:to>
                                            <p:strVal val="visible"/>
                                          </p:to>
                                        </p:set>
                                        <p:anim calcmode="lin" valueType="num">
                                          <p:cBhvr additive="base">
                                            <p:cTn id="77" dur="500" fill="hold"/>
                                            <p:tgtEl>
                                              <p:spTgt spid="29"/>
                                            </p:tgtEl>
                                            <p:attrNameLst>
                                              <p:attrName>ppt_x</p:attrName>
                                            </p:attrNameLst>
                                          </p:cBhvr>
                                          <p:tavLst>
                                            <p:tav tm="0">
                                              <p:val>
                                                <p:strVal val="1+#ppt_w/2"/>
                                              </p:val>
                                            </p:tav>
                                            <p:tav tm="100000">
                                              <p:val>
                                                <p:strVal val="#ppt_x"/>
                                              </p:val>
                                            </p:tav>
                                          </p:tavLst>
                                        </p:anim>
                                        <p:anim calcmode="lin" valueType="num">
                                          <p:cBhvr additive="base">
                                            <p:cTn id="78"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P spid="20" grpId="0"/>
          <p:bldP spid="21" grpId="0"/>
          <p:bldP spid="21" grpId="1"/>
          <p:bldP spid="23" grpId="0"/>
          <p:bldP spid="24" grpId="0"/>
          <p:bldP spid="24" grpId="1"/>
          <p:bldP spid="26" grpId="0"/>
          <p:bldP spid="27" grpId="0"/>
          <p:bldP spid="27" grpId="1"/>
          <p:bldP spid="29" grpId="0"/>
          <p:bldP spid="30" grpId="0"/>
          <p:bldP spid="30" grpId="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36">
            <a:extLst>
              <a:ext uri="{FF2B5EF4-FFF2-40B4-BE49-F238E27FC236}">
                <a16:creationId xmlns:a16="http://schemas.microsoft.com/office/drawing/2014/main" id="{9161E58E-07FF-45E1-9700-4E53D90344EA}"/>
              </a:ext>
            </a:extLst>
          </p:cNvPr>
          <p:cNvSpPr>
            <a:spLocks noChangeShapeType="1"/>
          </p:cNvSpPr>
          <p:nvPr/>
        </p:nvSpPr>
        <p:spPr bwMode="auto">
          <a:xfrm>
            <a:off x="2981724" y="1559285"/>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dirty="0">
              <a:solidFill>
                <a:schemeClr val="tx1">
                  <a:lumMod val="65000"/>
                  <a:lumOff val="35000"/>
                </a:schemeClr>
              </a:solidFill>
            </a:endParaRPr>
          </a:p>
        </p:txBody>
      </p:sp>
      <p:sp>
        <p:nvSpPr>
          <p:cNvPr id="3" name="TextBox 2">
            <a:extLst>
              <a:ext uri="{FF2B5EF4-FFF2-40B4-BE49-F238E27FC236}">
                <a16:creationId xmlns:a16="http://schemas.microsoft.com/office/drawing/2014/main" id="{B2088E2D-0EE2-42C0-8954-90925356095D}"/>
              </a:ext>
            </a:extLst>
          </p:cNvPr>
          <p:cNvSpPr txBox="1"/>
          <p:nvPr/>
        </p:nvSpPr>
        <p:spPr>
          <a:xfrm>
            <a:off x="2523280" y="1015037"/>
            <a:ext cx="3692325" cy="825338"/>
          </a:xfrm>
          <a:prstGeom prst="rect">
            <a:avLst/>
          </a:prstGeom>
          <a:noFill/>
        </p:spPr>
        <p:txBody>
          <a:bodyPr wrap="square" rtlCol="0">
            <a:spAutoFit/>
          </a:bodyPr>
          <a:lstStyle/>
          <a:p>
            <a:pPr lvl="0" algn="dist" fontAlgn="base">
              <a:spcBef>
                <a:spcPct val="0"/>
              </a:spcBef>
              <a:spcAft>
                <a:spcPct val="0"/>
              </a:spcAft>
            </a:pPr>
            <a:r>
              <a:rPr lang="en-GB" altLang="zh-CN" sz="2800" b="1" dirty="0">
                <a:solidFill>
                  <a:prstClr val="black">
                    <a:lumMod val="65000"/>
                    <a:lumOff val="35000"/>
                  </a:prstClr>
                </a:solidFill>
                <a:latin typeface="Microsoft YaHei" panose="020B0503020204020204" pitchFamily="34" charset="-122"/>
                <a:ea typeface="Microsoft YaHei" panose="020B0503020204020204" pitchFamily="34" charset="-122"/>
              </a:rPr>
              <a:t>Idea is it?</a:t>
            </a:r>
            <a:endParaRPr lang="en-US" altLang="zh-CN" sz="2800" b="1" dirty="0">
              <a:solidFill>
                <a:prstClr val="black">
                  <a:lumMod val="65000"/>
                  <a:lumOff val="35000"/>
                </a:prstClr>
              </a:solidFill>
              <a:latin typeface="Microsoft YaHei" panose="020B0503020204020204" pitchFamily="34" charset="-122"/>
              <a:ea typeface="Microsoft YaHei" panose="020B0503020204020204" pitchFamily="34" charset="-122"/>
            </a:endParaRPr>
          </a:p>
          <a:p>
            <a:endParaRPr lang="en-US" dirty="0"/>
          </a:p>
        </p:txBody>
      </p:sp>
      <p:sp>
        <p:nvSpPr>
          <p:cNvPr id="5" name="TextBox 4">
            <a:extLst>
              <a:ext uri="{FF2B5EF4-FFF2-40B4-BE49-F238E27FC236}">
                <a16:creationId xmlns:a16="http://schemas.microsoft.com/office/drawing/2014/main" id="{201E1BCD-BE74-4824-B126-1B0F7685C700}"/>
              </a:ext>
            </a:extLst>
          </p:cNvPr>
          <p:cNvSpPr txBox="1"/>
          <p:nvPr/>
        </p:nvSpPr>
        <p:spPr>
          <a:xfrm>
            <a:off x="1735040" y="3077736"/>
            <a:ext cx="8721920" cy="3546088"/>
          </a:xfrm>
          <a:prstGeom prst="rect">
            <a:avLst/>
          </a:prstGeom>
          <a:noFill/>
        </p:spPr>
        <p:txBody>
          <a:bodyPr wrap="square" rtlCol="0">
            <a:spAutoFit/>
          </a:bodyPr>
          <a:lstStyle/>
          <a:p>
            <a:pPr lvl="1"/>
            <a:r>
              <a:rPr lang="en-GB" dirty="0">
                <a:solidFill>
                  <a:srgbClr val="000000"/>
                </a:solidFill>
                <a:ea typeface="Tahoma" panose="020B0604030504040204" pitchFamily="34" charset="0"/>
                <a:cs typeface="Tahoma" panose="020B0604030504040204" pitchFamily="34" charset="0"/>
              </a:rPr>
              <a:t>What would you do when you have only one key to open the door and you lose it? What if your keys are stolen and your house is robbed?</a:t>
            </a:r>
          </a:p>
          <a:p>
            <a:pPr lvl="1"/>
            <a:r>
              <a:rPr lang="en-US" dirty="0">
                <a:solidFill>
                  <a:srgbClr val="000000"/>
                </a:solidFill>
                <a:ea typeface="Tahoma" panose="020B0604030504040204" pitchFamily="34" charset="0"/>
                <a:cs typeface="Tahoma" panose="020B0604030504040204" pitchFamily="34" charset="0"/>
              </a:rPr>
              <a:t>The main idea of this project was to have a hassle free and secured method to open the door without the use of keys. </a:t>
            </a:r>
          </a:p>
          <a:p>
            <a:pPr lvl="1"/>
            <a:r>
              <a:rPr lang="en-GB" dirty="0">
                <a:solidFill>
                  <a:srgbClr val="000000"/>
                </a:solidFill>
                <a:ea typeface="Tahoma" panose="020B0604030504040204" pitchFamily="34" charset="0"/>
                <a:cs typeface="Tahoma" panose="020B0604030504040204" pitchFamily="34" charset="0"/>
              </a:rPr>
              <a:t>Take a close look at your palms and the tips of your fingers. Do you see the tiny ridges and lines? If you pressed a finger onto an inkpad and then onto a piece of paper, it would leave a print of the lines and ridges on your finger — a fingerprint! Your fingerprints are unique. Nobody else would have the same identical fingerprint as yours. Not even identical twins have the same fingerprints. Your fingerprints also stay the same from the time you're born until death. Their uniqueness and lasting quality make fingerprints one of the best ways to identify a person.</a:t>
            </a:r>
            <a:endParaRPr lang="en-US" dirty="0">
              <a:solidFill>
                <a:srgbClr val="000000"/>
              </a:solidFill>
              <a:ea typeface="Tahoma" panose="020B0604030504040204" pitchFamily="34" charset="0"/>
              <a:cs typeface="Tahoma" panose="020B0604030504040204" pitchFamily="34" charset="0"/>
            </a:endParaRPr>
          </a:p>
          <a:p>
            <a:pPr lvl="1"/>
            <a:endParaRPr lang="en-US" dirty="0">
              <a:solidFill>
                <a:srgbClr val="000000"/>
              </a:solidFill>
              <a:ea typeface="Tahoma" panose="020B0604030504040204" pitchFamily="34" charset="0"/>
              <a:cs typeface="Tahoma" panose="020B0604030504040204" pitchFamily="34" charset="0"/>
            </a:endParaRPr>
          </a:p>
        </p:txBody>
      </p:sp>
      <p:pic>
        <p:nvPicPr>
          <p:cNvPr id="7" name="Picture 6">
            <a:extLst>
              <a:ext uri="{FF2B5EF4-FFF2-40B4-BE49-F238E27FC236}">
                <a16:creationId xmlns:a16="http://schemas.microsoft.com/office/drawing/2014/main" id="{DCE98DC0-62FE-46EF-AB53-234F91320D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88352" y="0"/>
            <a:ext cx="4103648" cy="3077736"/>
          </a:xfrm>
          <a:prstGeom prst="rect">
            <a:avLst/>
          </a:prstGeom>
        </p:spPr>
      </p:pic>
    </p:spTree>
    <p:extLst>
      <p:ext uri="{BB962C8B-B14F-4D97-AF65-F5344CB8AC3E}">
        <p14:creationId xmlns:p14="http://schemas.microsoft.com/office/powerpoint/2010/main" val="422841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867B486-288F-4FF8-B7EC-E4971A9017E5}"/>
              </a:ext>
            </a:extLst>
          </p:cNvPr>
          <p:cNvPicPr>
            <a:picLocks noChangeAspect="1"/>
          </p:cNvPicPr>
          <p:nvPr/>
        </p:nvPicPr>
        <p:blipFill>
          <a:blip r:embed="rId2"/>
          <a:stretch>
            <a:fillRect/>
          </a:stretch>
        </p:blipFill>
        <p:spPr>
          <a:xfrm>
            <a:off x="8567114" y="372270"/>
            <a:ext cx="3234593" cy="3234593"/>
          </a:xfrm>
          <a:prstGeom prst="rect">
            <a:avLst/>
          </a:prstGeom>
        </p:spPr>
      </p:pic>
      <p:pic>
        <p:nvPicPr>
          <p:cNvPr id="3" name="Picture 2">
            <a:extLst>
              <a:ext uri="{FF2B5EF4-FFF2-40B4-BE49-F238E27FC236}">
                <a16:creationId xmlns:a16="http://schemas.microsoft.com/office/drawing/2014/main" id="{0B4B90AB-E6CC-48D0-A56A-8969B62EBAB6}"/>
              </a:ext>
            </a:extLst>
          </p:cNvPr>
          <p:cNvPicPr>
            <a:picLocks noChangeAspect="1"/>
          </p:cNvPicPr>
          <p:nvPr/>
        </p:nvPicPr>
        <p:blipFill>
          <a:blip r:embed="rId3"/>
          <a:stretch>
            <a:fillRect/>
          </a:stretch>
        </p:blipFill>
        <p:spPr>
          <a:xfrm>
            <a:off x="557561" y="388814"/>
            <a:ext cx="3189249" cy="3234594"/>
          </a:xfrm>
          <a:prstGeom prst="rect">
            <a:avLst/>
          </a:prstGeom>
        </p:spPr>
      </p:pic>
      <p:sp>
        <p:nvSpPr>
          <p:cNvPr id="2" name="TextBox 1">
            <a:extLst>
              <a:ext uri="{FF2B5EF4-FFF2-40B4-BE49-F238E27FC236}">
                <a16:creationId xmlns:a16="http://schemas.microsoft.com/office/drawing/2014/main" id="{01A277CB-8B91-433C-9B03-6399B64CEF87}"/>
              </a:ext>
            </a:extLst>
          </p:cNvPr>
          <p:cNvSpPr txBox="1"/>
          <p:nvPr/>
        </p:nvSpPr>
        <p:spPr>
          <a:xfrm>
            <a:off x="557561" y="3623408"/>
            <a:ext cx="9779620" cy="2862322"/>
          </a:xfrm>
          <a:prstGeom prst="rect">
            <a:avLst/>
          </a:prstGeom>
          <a:noFill/>
        </p:spPr>
        <p:txBody>
          <a:bodyPr wrap="square" rtlCol="0">
            <a:spAutoFit/>
          </a:bodyPr>
          <a:lstStyle/>
          <a:p>
            <a:pPr marL="285750" lvl="0" indent="-285750">
              <a:buFont typeface="Arial" panose="020B0604020202020204" pitchFamily="34" charset="0"/>
              <a:buChar char="•"/>
            </a:pPr>
            <a:r>
              <a:rPr lang="en-US" dirty="0">
                <a:solidFill>
                  <a:srgbClr val="000000"/>
                </a:solidFill>
                <a:ea typeface="Tahoma" panose="020B0604030504040204" pitchFamily="34" charset="0"/>
                <a:cs typeface="Tahoma" panose="020B0604030504040204" pitchFamily="34" charset="0"/>
              </a:rPr>
              <a:t>The idea was to bring about a fingerprint door lock using an Arduino! </a:t>
            </a:r>
          </a:p>
          <a:p>
            <a:pPr lvl="0"/>
            <a:endParaRPr lang="en-US" dirty="0">
              <a:solidFill>
                <a:srgbClr val="000000"/>
              </a:solidFill>
              <a:ea typeface="Tahoma" panose="020B0604030504040204" pitchFamily="34" charset="0"/>
              <a:cs typeface="Tahoma" panose="020B0604030504040204" pitchFamily="34" charset="0"/>
            </a:endParaRPr>
          </a:p>
          <a:p>
            <a:pPr marL="285750" lvl="0" indent="-285750">
              <a:buFont typeface="Arial" panose="020B0604020202020204" pitchFamily="34" charset="0"/>
              <a:buChar char="•"/>
            </a:pPr>
            <a:r>
              <a:rPr lang="en-US" dirty="0">
                <a:solidFill>
                  <a:srgbClr val="000000"/>
                </a:solidFill>
                <a:ea typeface="Tahoma" panose="020B0604030504040204" pitchFamily="34" charset="0"/>
                <a:cs typeface="Tahoma" panose="020B0604030504040204" pitchFamily="34" charset="0"/>
              </a:rPr>
              <a:t>Think you were to enter your house. This idea can be implemented on your entrance door. The side of the entry will consist of the fingerprint scanner which detects the authorized fingerprint. If the correct fingerprint is provided the door unlocks. But if not provided, the door still stays locked. </a:t>
            </a:r>
          </a:p>
          <a:p>
            <a:pPr lvl="0"/>
            <a:endParaRPr lang="en-US" dirty="0">
              <a:solidFill>
                <a:srgbClr val="000000"/>
              </a:solidFill>
              <a:ea typeface="Tahoma" panose="020B0604030504040204" pitchFamily="34" charset="0"/>
              <a:cs typeface="Tahoma" panose="020B0604030504040204" pitchFamily="34" charset="0"/>
            </a:endParaRPr>
          </a:p>
          <a:p>
            <a:pPr marL="285750" lvl="0" indent="-285750">
              <a:buFont typeface="Arial" panose="020B0604020202020204" pitchFamily="34" charset="0"/>
              <a:buChar char="•"/>
            </a:pPr>
            <a:r>
              <a:rPr lang="en-US" dirty="0">
                <a:solidFill>
                  <a:srgbClr val="000000"/>
                </a:solidFill>
                <a:ea typeface="Tahoma" panose="020B0604030504040204" pitchFamily="34" charset="0"/>
                <a:cs typeface="Tahoma" panose="020B0604030504040204" pitchFamily="34" charset="0"/>
              </a:rPr>
              <a:t>To exit, we can place our hand over the ultraviolet ray sensor inside. This detects the position of the hand and it unlocks the door provided the hand gesture is made over a certain range. </a:t>
            </a:r>
          </a:p>
          <a:p>
            <a:pPr lvl="0"/>
            <a:endParaRPr lang="en-US" dirty="0">
              <a:solidFill>
                <a:srgbClr val="000000"/>
              </a:solidFill>
              <a:ea typeface="Tahoma" panose="020B0604030504040204" pitchFamily="34" charset="0"/>
              <a:cs typeface="Tahoma" panose="020B0604030504040204" pitchFamily="34" charset="0"/>
            </a:endParaRPr>
          </a:p>
          <a:p>
            <a:pPr marL="285750" lvl="0" indent="-285750">
              <a:buFont typeface="Arial" panose="020B0604020202020204" pitchFamily="34" charset="0"/>
              <a:buChar char="•"/>
            </a:pPr>
            <a:r>
              <a:rPr lang="en-US" dirty="0">
                <a:solidFill>
                  <a:srgbClr val="000000"/>
                </a:solidFill>
                <a:ea typeface="Tahoma" panose="020B0604030504040204" pitchFamily="34" charset="0"/>
                <a:cs typeface="Tahoma" panose="020B0604030504040204" pitchFamily="34" charset="0"/>
              </a:rPr>
              <a:t>This idea can be surely implemented in houses and offices</a:t>
            </a:r>
            <a:endParaRPr lang="en-US" dirty="0"/>
          </a:p>
        </p:txBody>
      </p:sp>
    </p:spTree>
    <p:extLst>
      <p:ext uri="{BB962C8B-B14F-4D97-AF65-F5344CB8AC3E}">
        <p14:creationId xmlns:p14="http://schemas.microsoft.com/office/powerpoint/2010/main" val="248621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9"/>
          <p:cNvSpPr>
            <a:spLocks noChangeArrowheads="1"/>
          </p:cNvSpPr>
          <p:nvPr/>
        </p:nvSpPr>
        <p:spPr bwMode="auto">
          <a:xfrm>
            <a:off x="4279688" y="244219"/>
            <a:ext cx="3632624" cy="54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buFont typeface="Arial" panose="020B0604020202020204" pitchFamily="34" charset="0"/>
              <a:buNone/>
            </a:pPr>
            <a:r>
              <a:rPr lang="en-GB" altLang="zh-CN" sz="3200" b="1" dirty="0">
                <a:solidFill>
                  <a:srgbClr val="5C5D5F"/>
                </a:solidFill>
                <a:latin typeface="Microsoft YaHei" panose="020B0503020204020204" pitchFamily="34" charset="-122"/>
                <a:ea typeface="Microsoft YaHei" panose="020B0503020204020204" pitchFamily="34" charset="-122"/>
              </a:rPr>
              <a:t>COMPONENTS</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54" name="内容占位符 2"/>
          <p:cNvSpPr txBox="1"/>
          <p:nvPr/>
        </p:nvSpPr>
        <p:spPr>
          <a:xfrm>
            <a:off x="758857" y="1638120"/>
            <a:ext cx="2722954" cy="1173308"/>
          </a:xfrm>
          <a:prstGeom prst="rect">
            <a:avLst/>
          </a:prstGeom>
        </p:spPr>
        <p:txBody>
          <a:bodyPr vert="horz" lIns="121904" tIns="60952" rIns="121904" bIns="60952" rtlCol="0" anchor="t">
            <a:normAutofit fontScale="85000" lnSpcReduction="20000"/>
          </a:bodyPr>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30000"/>
              </a:lnSpc>
              <a:spcBef>
                <a:spcPts val="0"/>
              </a:spcBef>
              <a:spcAft>
                <a:spcPts val="800"/>
              </a:spcAft>
              <a:buNone/>
            </a:pPr>
            <a:r>
              <a:rPr lang="zh-CN" altLang="en-US" sz="1600" dirty="0">
                <a:solidFill>
                  <a:srgbClr val="3B3838"/>
                </a:solidFill>
              </a:rPr>
              <a:t>A</a:t>
            </a:r>
            <a:r>
              <a:rPr lang="en-GB" altLang="zh-CN" sz="1600" dirty="0" err="1">
                <a:solidFill>
                  <a:srgbClr val="3B3838"/>
                </a:solidFill>
              </a:rPr>
              <a:t>rduino</a:t>
            </a:r>
            <a:r>
              <a:rPr lang="en-GB" altLang="zh-CN" sz="1600" dirty="0">
                <a:solidFill>
                  <a:srgbClr val="3B3838"/>
                </a:solidFill>
              </a:rPr>
              <a:t> UNO</a:t>
            </a:r>
            <a:endParaRPr lang="en-US" altLang="zh-CN" sz="1600" dirty="0">
              <a:solidFill>
                <a:srgbClr val="3B3838"/>
              </a:solidFill>
            </a:endParaRPr>
          </a:p>
          <a:p>
            <a:pPr marL="0" indent="0" algn="dist">
              <a:lnSpc>
                <a:spcPct val="130000"/>
              </a:lnSpc>
              <a:spcBef>
                <a:spcPts val="0"/>
              </a:spcBef>
              <a:spcAft>
                <a:spcPts val="800"/>
              </a:spcAft>
              <a:buNone/>
            </a:pPr>
            <a:r>
              <a:rPr lang="en-GB" altLang="zh-CN" sz="1300" dirty="0">
                <a:solidFill>
                  <a:srgbClr val="3B3838"/>
                </a:solidFill>
              </a:rPr>
              <a:t>The heart and soul of the project lies in the coding to make the door lock or unlock.</a:t>
            </a:r>
          </a:p>
          <a:p>
            <a:pPr marL="0" indent="0" algn="dist">
              <a:lnSpc>
                <a:spcPct val="130000"/>
              </a:lnSpc>
              <a:spcBef>
                <a:spcPts val="0"/>
              </a:spcBef>
              <a:spcAft>
                <a:spcPts val="800"/>
              </a:spcAft>
              <a:buNone/>
            </a:pPr>
            <a:endParaRPr lang="zh-CN" altLang="en-US" sz="1065" dirty="0">
              <a:solidFill>
                <a:srgbClr val="3B3838"/>
              </a:solidFill>
            </a:endParaRPr>
          </a:p>
        </p:txBody>
      </p:sp>
      <p:sp>
        <p:nvSpPr>
          <p:cNvPr id="55" name="内容占位符 2"/>
          <p:cNvSpPr txBox="1"/>
          <p:nvPr/>
        </p:nvSpPr>
        <p:spPr>
          <a:xfrm>
            <a:off x="758857" y="3058988"/>
            <a:ext cx="2722954" cy="1173308"/>
          </a:xfrm>
          <a:prstGeom prst="rect">
            <a:avLst/>
          </a:prstGeom>
        </p:spPr>
        <p:txBody>
          <a:bodyPr vert="horz" lIns="121904" tIns="60952" rIns="121904" bIns="60952" rtlCol="0" anchor="t">
            <a:normAutofit fontScale="92500"/>
          </a:bodyPr>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30000"/>
              </a:lnSpc>
              <a:spcBef>
                <a:spcPts val="0"/>
              </a:spcBef>
              <a:spcAft>
                <a:spcPts val="800"/>
              </a:spcAft>
              <a:buNone/>
            </a:pPr>
            <a:r>
              <a:rPr lang="en-GB" altLang="zh-CN" sz="1600" dirty="0">
                <a:solidFill>
                  <a:srgbClr val="3B3838"/>
                </a:solidFill>
              </a:rPr>
              <a:t>Fingerprint Scanner (R-307)</a:t>
            </a:r>
          </a:p>
          <a:p>
            <a:pPr marL="0" indent="0" algn="dist">
              <a:lnSpc>
                <a:spcPct val="130000"/>
              </a:lnSpc>
              <a:spcBef>
                <a:spcPts val="0"/>
              </a:spcBef>
              <a:spcAft>
                <a:spcPts val="800"/>
              </a:spcAft>
              <a:buNone/>
            </a:pPr>
            <a:r>
              <a:rPr lang="en-GB" altLang="zh-CN" dirty="0">
                <a:solidFill>
                  <a:srgbClr val="3B3838"/>
                </a:solidFill>
              </a:rPr>
              <a:t>The main component of the project in order to scan the fingerprint.</a:t>
            </a:r>
            <a:endParaRPr lang="zh-CN" altLang="en-US" dirty="0">
              <a:solidFill>
                <a:srgbClr val="3B3838"/>
              </a:solidFill>
            </a:endParaRPr>
          </a:p>
        </p:txBody>
      </p:sp>
      <p:sp>
        <p:nvSpPr>
          <p:cNvPr id="56" name="内容占位符 2"/>
          <p:cNvSpPr txBox="1"/>
          <p:nvPr/>
        </p:nvSpPr>
        <p:spPr>
          <a:xfrm>
            <a:off x="8704001" y="1638120"/>
            <a:ext cx="2722954" cy="1173308"/>
          </a:xfrm>
          <a:prstGeom prst="rect">
            <a:avLst/>
          </a:prstGeom>
        </p:spPr>
        <p:txBody>
          <a:bodyPr vert="horz" lIns="121904" tIns="60952" rIns="121904" bIns="60952" rtlCol="0" anchor="t">
            <a:normAutofit/>
          </a:bodyPr>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spcAft>
                <a:spcPts val="800"/>
              </a:spcAft>
              <a:buNone/>
            </a:pPr>
            <a:r>
              <a:rPr lang="en-GB" altLang="zh-CN" sz="1600" dirty="0">
                <a:solidFill>
                  <a:srgbClr val="3B3838"/>
                </a:solidFill>
              </a:rPr>
              <a:t>Solenoid Lock</a:t>
            </a:r>
            <a:endParaRPr lang="en-US" altLang="zh-CN" sz="1600" dirty="0">
              <a:solidFill>
                <a:srgbClr val="3B3838"/>
              </a:solidFill>
            </a:endParaRPr>
          </a:p>
          <a:p>
            <a:pPr marL="0" indent="0" algn="dist">
              <a:lnSpc>
                <a:spcPct val="130000"/>
              </a:lnSpc>
              <a:spcBef>
                <a:spcPts val="0"/>
              </a:spcBef>
              <a:spcAft>
                <a:spcPts val="800"/>
              </a:spcAft>
              <a:buNone/>
            </a:pPr>
            <a:r>
              <a:rPr lang="en-GB" dirty="0">
                <a:solidFill>
                  <a:srgbClr val="3B3838"/>
                </a:solidFill>
              </a:rPr>
              <a:t>It is a type of electronic-mechanic locking mechanism.</a:t>
            </a:r>
            <a:endParaRPr lang="zh-CN" altLang="en-US" dirty="0">
              <a:solidFill>
                <a:srgbClr val="3B3838"/>
              </a:solidFill>
            </a:endParaRPr>
          </a:p>
        </p:txBody>
      </p:sp>
      <p:sp>
        <p:nvSpPr>
          <p:cNvPr id="57" name="内容占位符 2"/>
          <p:cNvSpPr txBox="1"/>
          <p:nvPr/>
        </p:nvSpPr>
        <p:spPr>
          <a:xfrm>
            <a:off x="8704001" y="3032742"/>
            <a:ext cx="2722954" cy="1173308"/>
          </a:xfrm>
          <a:prstGeom prst="rect">
            <a:avLst/>
          </a:prstGeom>
        </p:spPr>
        <p:txBody>
          <a:bodyPr vert="horz" lIns="121904" tIns="60952" rIns="121904" bIns="60952" rtlCol="0" anchor="t">
            <a:normAutofit fontScale="85000" lnSpcReduction="10000"/>
          </a:bodyPr>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spcAft>
                <a:spcPts val="800"/>
              </a:spcAft>
              <a:buNone/>
            </a:pPr>
            <a:r>
              <a:rPr lang="en-GB" altLang="zh-CN" sz="1500" dirty="0">
                <a:solidFill>
                  <a:srgbClr val="3B3838"/>
                </a:solidFill>
              </a:rPr>
              <a:t>HC-SR04 Ultrasonic Sensor</a:t>
            </a:r>
            <a:endParaRPr lang="en-US" altLang="zh-CN" sz="1500" dirty="0">
              <a:solidFill>
                <a:srgbClr val="3B3838"/>
              </a:solidFill>
            </a:endParaRPr>
          </a:p>
          <a:p>
            <a:pPr marL="0" indent="0" algn="dist">
              <a:lnSpc>
                <a:spcPct val="130000"/>
              </a:lnSpc>
              <a:spcBef>
                <a:spcPts val="0"/>
              </a:spcBef>
              <a:spcAft>
                <a:spcPts val="800"/>
              </a:spcAft>
              <a:buNone/>
            </a:pPr>
            <a:r>
              <a:rPr lang="en-GB" altLang="zh-CN" dirty="0">
                <a:solidFill>
                  <a:srgbClr val="3B3838"/>
                </a:solidFill>
              </a:rPr>
              <a:t>To send ultrasonic waves to detect the gestures  in order to unlock the door from one side without the fingerprint</a:t>
            </a:r>
            <a:r>
              <a:rPr lang="en-GB" altLang="zh-CN" sz="1065" dirty="0">
                <a:solidFill>
                  <a:srgbClr val="3B3838"/>
                </a:solidFill>
              </a:rPr>
              <a:t>. </a:t>
            </a:r>
            <a:endParaRPr lang="zh-CN" altLang="en-US" sz="1065" dirty="0">
              <a:solidFill>
                <a:srgbClr val="3B3838"/>
              </a:solidFill>
            </a:endParaRPr>
          </a:p>
        </p:txBody>
      </p:sp>
      <p:grpSp>
        <p:nvGrpSpPr>
          <p:cNvPr id="58" name="组合 57"/>
          <p:cNvGrpSpPr/>
          <p:nvPr/>
        </p:nvGrpSpPr>
        <p:grpSpPr>
          <a:xfrm>
            <a:off x="6237438" y="2214676"/>
            <a:ext cx="1698332" cy="1698332"/>
            <a:chOff x="4667326" y="2215540"/>
            <a:chExt cx="1273915" cy="1273915"/>
          </a:xfrm>
          <a:solidFill>
            <a:schemeClr val="bg1"/>
          </a:solidFill>
        </p:grpSpPr>
        <p:sp>
          <p:nvSpPr>
            <p:cNvPr id="59" name="Freeform 6"/>
            <p:cNvSpPr/>
            <p:nvPr/>
          </p:nvSpPr>
          <p:spPr bwMode="auto">
            <a:xfrm rot="8100000">
              <a:off x="4667326" y="2215540"/>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EE403F"/>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60" name="组合 59"/>
            <p:cNvGrpSpPr/>
            <p:nvPr/>
          </p:nvGrpSpPr>
          <p:grpSpPr>
            <a:xfrm>
              <a:off x="5164400" y="2669303"/>
              <a:ext cx="279766" cy="293454"/>
              <a:chOff x="2847975" y="6135688"/>
              <a:chExt cx="811213" cy="850900"/>
            </a:xfrm>
            <a:grpFill/>
          </p:grpSpPr>
          <p:sp>
            <p:nvSpPr>
              <p:cNvPr id="61" name="Freeform 8"/>
              <p:cNvSpPr/>
              <p:nvPr/>
            </p:nvSpPr>
            <p:spPr bwMode="auto">
              <a:xfrm>
                <a:off x="2847975" y="6135688"/>
                <a:ext cx="811213" cy="463550"/>
              </a:xfrm>
              <a:custGeom>
                <a:avLst/>
                <a:gdLst>
                  <a:gd name="T0" fmla="*/ 245 w 511"/>
                  <a:gd name="T1" fmla="*/ 2 h 292"/>
                  <a:gd name="T2" fmla="*/ 10 w 511"/>
                  <a:gd name="T3" fmla="*/ 129 h 292"/>
                  <a:gd name="T4" fmla="*/ 10 w 511"/>
                  <a:gd name="T5" fmla="*/ 129 h 292"/>
                  <a:gd name="T6" fmla="*/ 6 w 511"/>
                  <a:gd name="T7" fmla="*/ 132 h 292"/>
                  <a:gd name="T8" fmla="*/ 2 w 511"/>
                  <a:gd name="T9" fmla="*/ 136 h 292"/>
                  <a:gd name="T10" fmla="*/ 0 w 511"/>
                  <a:gd name="T11" fmla="*/ 141 h 292"/>
                  <a:gd name="T12" fmla="*/ 0 w 511"/>
                  <a:gd name="T13" fmla="*/ 146 h 292"/>
                  <a:gd name="T14" fmla="*/ 0 w 511"/>
                  <a:gd name="T15" fmla="*/ 151 h 292"/>
                  <a:gd name="T16" fmla="*/ 2 w 511"/>
                  <a:gd name="T17" fmla="*/ 155 h 292"/>
                  <a:gd name="T18" fmla="*/ 6 w 511"/>
                  <a:gd name="T19" fmla="*/ 159 h 292"/>
                  <a:gd name="T20" fmla="*/ 10 w 511"/>
                  <a:gd name="T21" fmla="*/ 163 h 292"/>
                  <a:gd name="T22" fmla="*/ 245 w 511"/>
                  <a:gd name="T23" fmla="*/ 289 h 292"/>
                  <a:gd name="T24" fmla="*/ 245 w 511"/>
                  <a:gd name="T25" fmla="*/ 289 h 292"/>
                  <a:gd name="T26" fmla="*/ 250 w 511"/>
                  <a:gd name="T27" fmla="*/ 291 h 292"/>
                  <a:gd name="T28" fmla="*/ 256 w 511"/>
                  <a:gd name="T29" fmla="*/ 292 h 292"/>
                  <a:gd name="T30" fmla="*/ 261 w 511"/>
                  <a:gd name="T31" fmla="*/ 291 h 292"/>
                  <a:gd name="T32" fmla="*/ 267 w 511"/>
                  <a:gd name="T33" fmla="*/ 289 h 292"/>
                  <a:gd name="T34" fmla="*/ 500 w 511"/>
                  <a:gd name="T35" fmla="*/ 163 h 292"/>
                  <a:gd name="T36" fmla="*/ 500 w 511"/>
                  <a:gd name="T37" fmla="*/ 163 h 292"/>
                  <a:gd name="T38" fmla="*/ 505 w 511"/>
                  <a:gd name="T39" fmla="*/ 159 h 292"/>
                  <a:gd name="T40" fmla="*/ 508 w 511"/>
                  <a:gd name="T41" fmla="*/ 155 h 292"/>
                  <a:gd name="T42" fmla="*/ 510 w 511"/>
                  <a:gd name="T43" fmla="*/ 151 h 292"/>
                  <a:gd name="T44" fmla="*/ 511 w 511"/>
                  <a:gd name="T45" fmla="*/ 146 h 292"/>
                  <a:gd name="T46" fmla="*/ 510 w 511"/>
                  <a:gd name="T47" fmla="*/ 141 h 292"/>
                  <a:gd name="T48" fmla="*/ 508 w 511"/>
                  <a:gd name="T49" fmla="*/ 136 h 292"/>
                  <a:gd name="T50" fmla="*/ 505 w 511"/>
                  <a:gd name="T51" fmla="*/ 132 h 292"/>
                  <a:gd name="T52" fmla="*/ 500 w 511"/>
                  <a:gd name="T53" fmla="*/ 129 h 292"/>
                  <a:gd name="T54" fmla="*/ 267 w 511"/>
                  <a:gd name="T55" fmla="*/ 2 h 292"/>
                  <a:gd name="T56" fmla="*/ 267 w 511"/>
                  <a:gd name="T57" fmla="*/ 2 h 292"/>
                  <a:gd name="T58" fmla="*/ 261 w 511"/>
                  <a:gd name="T59" fmla="*/ 0 h 292"/>
                  <a:gd name="T60" fmla="*/ 256 w 511"/>
                  <a:gd name="T61" fmla="*/ 0 h 292"/>
                  <a:gd name="T62" fmla="*/ 250 w 511"/>
                  <a:gd name="T63" fmla="*/ 0 h 292"/>
                  <a:gd name="T64" fmla="*/ 245 w 511"/>
                  <a:gd name="T65" fmla="*/ 2 h 292"/>
                  <a:gd name="T66" fmla="*/ 245 w 511"/>
                  <a:gd name="T67" fmla="*/ 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1" h="292">
                    <a:moveTo>
                      <a:pt x="245" y="2"/>
                    </a:moveTo>
                    <a:lnTo>
                      <a:pt x="10" y="129"/>
                    </a:lnTo>
                    <a:lnTo>
                      <a:pt x="10" y="129"/>
                    </a:lnTo>
                    <a:lnTo>
                      <a:pt x="6" y="132"/>
                    </a:lnTo>
                    <a:lnTo>
                      <a:pt x="2" y="136"/>
                    </a:lnTo>
                    <a:lnTo>
                      <a:pt x="0" y="141"/>
                    </a:lnTo>
                    <a:lnTo>
                      <a:pt x="0" y="146"/>
                    </a:lnTo>
                    <a:lnTo>
                      <a:pt x="0" y="151"/>
                    </a:lnTo>
                    <a:lnTo>
                      <a:pt x="2" y="155"/>
                    </a:lnTo>
                    <a:lnTo>
                      <a:pt x="6" y="159"/>
                    </a:lnTo>
                    <a:lnTo>
                      <a:pt x="10" y="163"/>
                    </a:lnTo>
                    <a:lnTo>
                      <a:pt x="245" y="289"/>
                    </a:lnTo>
                    <a:lnTo>
                      <a:pt x="245" y="289"/>
                    </a:lnTo>
                    <a:lnTo>
                      <a:pt x="250" y="291"/>
                    </a:lnTo>
                    <a:lnTo>
                      <a:pt x="256" y="292"/>
                    </a:lnTo>
                    <a:lnTo>
                      <a:pt x="261" y="291"/>
                    </a:lnTo>
                    <a:lnTo>
                      <a:pt x="267" y="289"/>
                    </a:lnTo>
                    <a:lnTo>
                      <a:pt x="500" y="163"/>
                    </a:lnTo>
                    <a:lnTo>
                      <a:pt x="500" y="163"/>
                    </a:lnTo>
                    <a:lnTo>
                      <a:pt x="505" y="159"/>
                    </a:lnTo>
                    <a:lnTo>
                      <a:pt x="508" y="155"/>
                    </a:lnTo>
                    <a:lnTo>
                      <a:pt x="510" y="151"/>
                    </a:lnTo>
                    <a:lnTo>
                      <a:pt x="511" y="146"/>
                    </a:lnTo>
                    <a:lnTo>
                      <a:pt x="510" y="141"/>
                    </a:lnTo>
                    <a:lnTo>
                      <a:pt x="508" y="136"/>
                    </a:lnTo>
                    <a:lnTo>
                      <a:pt x="505" y="132"/>
                    </a:lnTo>
                    <a:lnTo>
                      <a:pt x="500" y="129"/>
                    </a:lnTo>
                    <a:lnTo>
                      <a:pt x="267" y="2"/>
                    </a:lnTo>
                    <a:lnTo>
                      <a:pt x="267" y="2"/>
                    </a:lnTo>
                    <a:lnTo>
                      <a:pt x="261" y="0"/>
                    </a:lnTo>
                    <a:lnTo>
                      <a:pt x="256" y="0"/>
                    </a:lnTo>
                    <a:lnTo>
                      <a:pt x="250" y="0"/>
                    </a:lnTo>
                    <a:lnTo>
                      <a:pt x="245" y="2"/>
                    </a:lnTo>
                    <a:lnTo>
                      <a:pt x="245" y="2"/>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2" name="Freeform 9"/>
              <p:cNvSpPr/>
              <p:nvPr/>
            </p:nvSpPr>
            <p:spPr bwMode="auto">
              <a:xfrm>
                <a:off x="2847975" y="6505575"/>
                <a:ext cx="811213" cy="295275"/>
              </a:xfrm>
              <a:custGeom>
                <a:avLst/>
                <a:gdLst>
                  <a:gd name="T0" fmla="*/ 51 w 511"/>
                  <a:gd name="T1" fmla="*/ 0 h 186"/>
                  <a:gd name="T2" fmla="*/ 10 w 511"/>
                  <a:gd name="T3" fmla="*/ 22 h 186"/>
                  <a:gd name="T4" fmla="*/ 10 w 511"/>
                  <a:gd name="T5" fmla="*/ 22 h 186"/>
                  <a:gd name="T6" fmla="*/ 6 w 511"/>
                  <a:gd name="T7" fmla="*/ 25 h 186"/>
                  <a:gd name="T8" fmla="*/ 2 w 511"/>
                  <a:gd name="T9" fmla="*/ 30 h 186"/>
                  <a:gd name="T10" fmla="*/ 0 w 511"/>
                  <a:gd name="T11" fmla="*/ 34 h 186"/>
                  <a:gd name="T12" fmla="*/ 0 w 511"/>
                  <a:gd name="T13" fmla="*/ 39 h 186"/>
                  <a:gd name="T14" fmla="*/ 0 w 511"/>
                  <a:gd name="T15" fmla="*/ 44 h 186"/>
                  <a:gd name="T16" fmla="*/ 2 w 511"/>
                  <a:gd name="T17" fmla="*/ 49 h 186"/>
                  <a:gd name="T18" fmla="*/ 6 w 511"/>
                  <a:gd name="T19" fmla="*/ 53 h 186"/>
                  <a:gd name="T20" fmla="*/ 10 w 511"/>
                  <a:gd name="T21" fmla="*/ 56 h 186"/>
                  <a:gd name="T22" fmla="*/ 245 w 511"/>
                  <a:gd name="T23" fmla="*/ 183 h 186"/>
                  <a:gd name="T24" fmla="*/ 245 w 511"/>
                  <a:gd name="T25" fmla="*/ 183 h 186"/>
                  <a:gd name="T26" fmla="*/ 250 w 511"/>
                  <a:gd name="T27" fmla="*/ 185 h 186"/>
                  <a:gd name="T28" fmla="*/ 256 w 511"/>
                  <a:gd name="T29" fmla="*/ 186 h 186"/>
                  <a:gd name="T30" fmla="*/ 261 w 511"/>
                  <a:gd name="T31" fmla="*/ 185 h 186"/>
                  <a:gd name="T32" fmla="*/ 267 w 511"/>
                  <a:gd name="T33" fmla="*/ 183 h 186"/>
                  <a:gd name="T34" fmla="*/ 500 w 511"/>
                  <a:gd name="T35" fmla="*/ 56 h 186"/>
                  <a:gd name="T36" fmla="*/ 500 w 511"/>
                  <a:gd name="T37" fmla="*/ 56 h 186"/>
                  <a:gd name="T38" fmla="*/ 505 w 511"/>
                  <a:gd name="T39" fmla="*/ 53 h 186"/>
                  <a:gd name="T40" fmla="*/ 508 w 511"/>
                  <a:gd name="T41" fmla="*/ 49 h 186"/>
                  <a:gd name="T42" fmla="*/ 510 w 511"/>
                  <a:gd name="T43" fmla="*/ 44 h 186"/>
                  <a:gd name="T44" fmla="*/ 511 w 511"/>
                  <a:gd name="T45" fmla="*/ 39 h 186"/>
                  <a:gd name="T46" fmla="*/ 510 w 511"/>
                  <a:gd name="T47" fmla="*/ 34 h 186"/>
                  <a:gd name="T48" fmla="*/ 508 w 511"/>
                  <a:gd name="T49" fmla="*/ 30 h 186"/>
                  <a:gd name="T50" fmla="*/ 505 w 511"/>
                  <a:gd name="T51" fmla="*/ 25 h 186"/>
                  <a:gd name="T52" fmla="*/ 500 w 511"/>
                  <a:gd name="T53" fmla="*/ 22 h 186"/>
                  <a:gd name="T54" fmla="*/ 459 w 511"/>
                  <a:gd name="T5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6">
                    <a:moveTo>
                      <a:pt x="51" y="0"/>
                    </a:moveTo>
                    <a:lnTo>
                      <a:pt x="10" y="22"/>
                    </a:lnTo>
                    <a:lnTo>
                      <a:pt x="10" y="22"/>
                    </a:lnTo>
                    <a:lnTo>
                      <a:pt x="6" y="25"/>
                    </a:lnTo>
                    <a:lnTo>
                      <a:pt x="2" y="30"/>
                    </a:lnTo>
                    <a:lnTo>
                      <a:pt x="0" y="34"/>
                    </a:lnTo>
                    <a:lnTo>
                      <a:pt x="0" y="39"/>
                    </a:lnTo>
                    <a:lnTo>
                      <a:pt x="0" y="44"/>
                    </a:lnTo>
                    <a:lnTo>
                      <a:pt x="2" y="49"/>
                    </a:lnTo>
                    <a:lnTo>
                      <a:pt x="6" y="53"/>
                    </a:lnTo>
                    <a:lnTo>
                      <a:pt x="10" y="56"/>
                    </a:lnTo>
                    <a:lnTo>
                      <a:pt x="245" y="183"/>
                    </a:lnTo>
                    <a:lnTo>
                      <a:pt x="245" y="183"/>
                    </a:lnTo>
                    <a:lnTo>
                      <a:pt x="250" y="185"/>
                    </a:lnTo>
                    <a:lnTo>
                      <a:pt x="256" y="186"/>
                    </a:lnTo>
                    <a:lnTo>
                      <a:pt x="261" y="185"/>
                    </a:lnTo>
                    <a:lnTo>
                      <a:pt x="267" y="183"/>
                    </a:lnTo>
                    <a:lnTo>
                      <a:pt x="500" y="56"/>
                    </a:lnTo>
                    <a:lnTo>
                      <a:pt x="500" y="56"/>
                    </a:lnTo>
                    <a:lnTo>
                      <a:pt x="505" y="53"/>
                    </a:lnTo>
                    <a:lnTo>
                      <a:pt x="508" y="49"/>
                    </a:lnTo>
                    <a:lnTo>
                      <a:pt x="510" y="44"/>
                    </a:lnTo>
                    <a:lnTo>
                      <a:pt x="511" y="39"/>
                    </a:lnTo>
                    <a:lnTo>
                      <a:pt x="510" y="34"/>
                    </a:lnTo>
                    <a:lnTo>
                      <a:pt x="508" y="30"/>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3" name="Freeform 10"/>
              <p:cNvSpPr/>
              <p:nvPr/>
            </p:nvSpPr>
            <p:spPr bwMode="auto">
              <a:xfrm>
                <a:off x="2847975" y="6692900"/>
                <a:ext cx="811213" cy="293688"/>
              </a:xfrm>
              <a:custGeom>
                <a:avLst/>
                <a:gdLst>
                  <a:gd name="T0" fmla="*/ 51 w 511"/>
                  <a:gd name="T1" fmla="*/ 0 h 185"/>
                  <a:gd name="T2" fmla="*/ 10 w 511"/>
                  <a:gd name="T3" fmla="*/ 22 h 185"/>
                  <a:gd name="T4" fmla="*/ 10 w 511"/>
                  <a:gd name="T5" fmla="*/ 22 h 185"/>
                  <a:gd name="T6" fmla="*/ 6 w 511"/>
                  <a:gd name="T7" fmla="*/ 25 h 185"/>
                  <a:gd name="T8" fmla="*/ 2 w 511"/>
                  <a:gd name="T9" fmla="*/ 29 h 185"/>
                  <a:gd name="T10" fmla="*/ 0 w 511"/>
                  <a:gd name="T11" fmla="*/ 34 h 185"/>
                  <a:gd name="T12" fmla="*/ 0 w 511"/>
                  <a:gd name="T13" fmla="*/ 39 h 185"/>
                  <a:gd name="T14" fmla="*/ 0 w 511"/>
                  <a:gd name="T15" fmla="*/ 44 h 185"/>
                  <a:gd name="T16" fmla="*/ 2 w 511"/>
                  <a:gd name="T17" fmla="*/ 48 h 185"/>
                  <a:gd name="T18" fmla="*/ 6 w 511"/>
                  <a:gd name="T19" fmla="*/ 52 h 185"/>
                  <a:gd name="T20" fmla="*/ 10 w 511"/>
                  <a:gd name="T21" fmla="*/ 56 h 185"/>
                  <a:gd name="T22" fmla="*/ 245 w 511"/>
                  <a:gd name="T23" fmla="*/ 182 h 185"/>
                  <a:gd name="T24" fmla="*/ 245 w 511"/>
                  <a:gd name="T25" fmla="*/ 182 h 185"/>
                  <a:gd name="T26" fmla="*/ 250 w 511"/>
                  <a:gd name="T27" fmla="*/ 184 h 185"/>
                  <a:gd name="T28" fmla="*/ 256 w 511"/>
                  <a:gd name="T29" fmla="*/ 185 h 185"/>
                  <a:gd name="T30" fmla="*/ 261 w 511"/>
                  <a:gd name="T31" fmla="*/ 184 h 185"/>
                  <a:gd name="T32" fmla="*/ 267 w 511"/>
                  <a:gd name="T33" fmla="*/ 182 h 185"/>
                  <a:gd name="T34" fmla="*/ 500 w 511"/>
                  <a:gd name="T35" fmla="*/ 56 h 185"/>
                  <a:gd name="T36" fmla="*/ 500 w 511"/>
                  <a:gd name="T37" fmla="*/ 56 h 185"/>
                  <a:gd name="T38" fmla="*/ 505 w 511"/>
                  <a:gd name="T39" fmla="*/ 52 h 185"/>
                  <a:gd name="T40" fmla="*/ 508 w 511"/>
                  <a:gd name="T41" fmla="*/ 48 h 185"/>
                  <a:gd name="T42" fmla="*/ 510 w 511"/>
                  <a:gd name="T43" fmla="*/ 44 h 185"/>
                  <a:gd name="T44" fmla="*/ 511 w 511"/>
                  <a:gd name="T45" fmla="*/ 39 h 185"/>
                  <a:gd name="T46" fmla="*/ 510 w 511"/>
                  <a:gd name="T47" fmla="*/ 34 h 185"/>
                  <a:gd name="T48" fmla="*/ 508 w 511"/>
                  <a:gd name="T49" fmla="*/ 29 h 185"/>
                  <a:gd name="T50" fmla="*/ 505 w 511"/>
                  <a:gd name="T51" fmla="*/ 25 h 185"/>
                  <a:gd name="T52" fmla="*/ 500 w 511"/>
                  <a:gd name="T53" fmla="*/ 22 h 185"/>
                  <a:gd name="T54" fmla="*/ 459 w 511"/>
                  <a:gd name="T5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5">
                    <a:moveTo>
                      <a:pt x="51" y="0"/>
                    </a:moveTo>
                    <a:lnTo>
                      <a:pt x="10" y="22"/>
                    </a:lnTo>
                    <a:lnTo>
                      <a:pt x="10" y="22"/>
                    </a:lnTo>
                    <a:lnTo>
                      <a:pt x="6" y="25"/>
                    </a:lnTo>
                    <a:lnTo>
                      <a:pt x="2" y="29"/>
                    </a:lnTo>
                    <a:lnTo>
                      <a:pt x="0" y="34"/>
                    </a:lnTo>
                    <a:lnTo>
                      <a:pt x="0" y="39"/>
                    </a:lnTo>
                    <a:lnTo>
                      <a:pt x="0" y="44"/>
                    </a:lnTo>
                    <a:lnTo>
                      <a:pt x="2" y="48"/>
                    </a:lnTo>
                    <a:lnTo>
                      <a:pt x="6" y="52"/>
                    </a:lnTo>
                    <a:lnTo>
                      <a:pt x="10" y="56"/>
                    </a:lnTo>
                    <a:lnTo>
                      <a:pt x="245" y="182"/>
                    </a:lnTo>
                    <a:lnTo>
                      <a:pt x="245" y="182"/>
                    </a:lnTo>
                    <a:lnTo>
                      <a:pt x="250" y="184"/>
                    </a:lnTo>
                    <a:lnTo>
                      <a:pt x="256" y="185"/>
                    </a:lnTo>
                    <a:lnTo>
                      <a:pt x="261" y="184"/>
                    </a:lnTo>
                    <a:lnTo>
                      <a:pt x="267" y="182"/>
                    </a:lnTo>
                    <a:lnTo>
                      <a:pt x="500" y="56"/>
                    </a:lnTo>
                    <a:lnTo>
                      <a:pt x="500" y="56"/>
                    </a:lnTo>
                    <a:lnTo>
                      <a:pt x="505" y="52"/>
                    </a:lnTo>
                    <a:lnTo>
                      <a:pt x="508" y="48"/>
                    </a:lnTo>
                    <a:lnTo>
                      <a:pt x="510" y="44"/>
                    </a:lnTo>
                    <a:lnTo>
                      <a:pt x="511" y="39"/>
                    </a:lnTo>
                    <a:lnTo>
                      <a:pt x="510" y="34"/>
                    </a:lnTo>
                    <a:lnTo>
                      <a:pt x="508" y="29"/>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64" name="组合 63"/>
          <p:cNvGrpSpPr/>
          <p:nvPr/>
        </p:nvGrpSpPr>
        <p:grpSpPr>
          <a:xfrm>
            <a:off x="5271760" y="3188927"/>
            <a:ext cx="1698332" cy="1698332"/>
            <a:chOff x="3935044" y="2945794"/>
            <a:chExt cx="1273915" cy="1273915"/>
          </a:xfrm>
          <a:solidFill>
            <a:srgbClr val="3B3838"/>
          </a:solidFill>
        </p:grpSpPr>
        <p:sp>
          <p:nvSpPr>
            <p:cNvPr id="65" name="Freeform 6"/>
            <p:cNvSpPr/>
            <p:nvPr/>
          </p:nvSpPr>
          <p:spPr bwMode="auto">
            <a:xfrm rot="8100000">
              <a:off x="3935044" y="2945794"/>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grp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66" name="组合 65"/>
            <p:cNvGrpSpPr/>
            <p:nvPr/>
          </p:nvGrpSpPr>
          <p:grpSpPr>
            <a:xfrm>
              <a:off x="4470441" y="3399268"/>
              <a:ext cx="203120" cy="293454"/>
              <a:chOff x="6689725" y="4826000"/>
              <a:chExt cx="588963" cy="850901"/>
            </a:xfrm>
            <a:grpFill/>
          </p:grpSpPr>
          <p:sp>
            <p:nvSpPr>
              <p:cNvPr id="67" name="Freeform 5"/>
              <p:cNvSpPr/>
              <p:nvPr/>
            </p:nvSpPr>
            <p:spPr bwMode="auto">
              <a:xfrm>
                <a:off x="6689725" y="4826000"/>
                <a:ext cx="588963" cy="706438"/>
              </a:xfrm>
              <a:custGeom>
                <a:avLst/>
                <a:gdLst>
                  <a:gd name="T0" fmla="*/ 101 w 371"/>
                  <a:gd name="T1" fmla="*/ 410 h 445"/>
                  <a:gd name="T2" fmla="*/ 101 w 371"/>
                  <a:gd name="T3" fmla="*/ 351 h 445"/>
                  <a:gd name="T4" fmla="*/ 80 w 371"/>
                  <a:gd name="T5" fmla="*/ 338 h 445"/>
                  <a:gd name="T6" fmla="*/ 60 w 371"/>
                  <a:gd name="T7" fmla="*/ 322 h 445"/>
                  <a:gd name="T8" fmla="*/ 43 w 371"/>
                  <a:gd name="T9" fmla="*/ 304 h 445"/>
                  <a:gd name="T10" fmla="*/ 28 w 371"/>
                  <a:gd name="T11" fmla="*/ 284 h 445"/>
                  <a:gd name="T12" fmla="*/ 16 w 371"/>
                  <a:gd name="T13" fmla="*/ 262 h 445"/>
                  <a:gd name="T14" fmla="*/ 7 w 371"/>
                  <a:gd name="T15" fmla="*/ 238 h 445"/>
                  <a:gd name="T16" fmla="*/ 2 w 371"/>
                  <a:gd name="T17" fmla="*/ 212 h 445"/>
                  <a:gd name="T18" fmla="*/ 0 w 371"/>
                  <a:gd name="T19" fmla="*/ 185 h 445"/>
                  <a:gd name="T20" fmla="*/ 1 w 371"/>
                  <a:gd name="T21" fmla="*/ 166 h 445"/>
                  <a:gd name="T22" fmla="*/ 8 w 371"/>
                  <a:gd name="T23" fmla="*/ 130 h 445"/>
                  <a:gd name="T24" fmla="*/ 22 w 371"/>
                  <a:gd name="T25" fmla="*/ 97 h 445"/>
                  <a:gd name="T26" fmla="*/ 42 w 371"/>
                  <a:gd name="T27" fmla="*/ 67 h 445"/>
                  <a:gd name="T28" fmla="*/ 67 w 371"/>
                  <a:gd name="T29" fmla="*/ 42 h 445"/>
                  <a:gd name="T30" fmla="*/ 97 w 371"/>
                  <a:gd name="T31" fmla="*/ 22 h 445"/>
                  <a:gd name="T32" fmla="*/ 130 w 371"/>
                  <a:gd name="T33" fmla="*/ 8 h 445"/>
                  <a:gd name="T34" fmla="*/ 166 w 371"/>
                  <a:gd name="T35" fmla="*/ 1 h 445"/>
                  <a:gd name="T36" fmla="*/ 186 w 371"/>
                  <a:gd name="T37" fmla="*/ 0 h 445"/>
                  <a:gd name="T38" fmla="*/ 224 w 371"/>
                  <a:gd name="T39" fmla="*/ 4 h 445"/>
                  <a:gd name="T40" fmla="*/ 258 w 371"/>
                  <a:gd name="T41" fmla="*/ 14 h 445"/>
                  <a:gd name="T42" fmla="*/ 290 w 371"/>
                  <a:gd name="T43" fmla="*/ 32 h 445"/>
                  <a:gd name="T44" fmla="*/ 317 w 371"/>
                  <a:gd name="T45" fmla="*/ 54 h 445"/>
                  <a:gd name="T46" fmla="*/ 340 w 371"/>
                  <a:gd name="T47" fmla="*/ 82 h 445"/>
                  <a:gd name="T48" fmla="*/ 357 w 371"/>
                  <a:gd name="T49" fmla="*/ 113 h 445"/>
                  <a:gd name="T50" fmla="*/ 368 w 371"/>
                  <a:gd name="T51" fmla="*/ 148 h 445"/>
                  <a:gd name="T52" fmla="*/ 371 w 371"/>
                  <a:gd name="T53" fmla="*/ 185 h 445"/>
                  <a:gd name="T54" fmla="*/ 371 w 371"/>
                  <a:gd name="T55" fmla="*/ 199 h 445"/>
                  <a:gd name="T56" fmla="*/ 367 w 371"/>
                  <a:gd name="T57" fmla="*/ 225 h 445"/>
                  <a:gd name="T58" fmla="*/ 360 w 371"/>
                  <a:gd name="T59" fmla="*/ 250 h 445"/>
                  <a:gd name="T60" fmla="*/ 349 w 371"/>
                  <a:gd name="T61" fmla="*/ 274 h 445"/>
                  <a:gd name="T62" fmla="*/ 336 w 371"/>
                  <a:gd name="T63" fmla="*/ 295 h 445"/>
                  <a:gd name="T64" fmla="*/ 320 w 371"/>
                  <a:gd name="T65" fmla="*/ 314 h 445"/>
                  <a:gd name="T66" fmla="*/ 301 w 371"/>
                  <a:gd name="T67" fmla="*/ 331 h 445"/>
                  <a:gd name="T68" fmla="*/ 280 w 371"/>
                  <a:gd name="T69" fmla="*/ 346 h 445"/>
                  <a:gd name="T70" fmla="*/ 269 w 371"/>
                  <a:gd name="T71" fmla="*/ 39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1" h="445">
                    <a:moveTo>
                      <a:pt x="260" y="445"/>
                    </a:moveTo>
                    <a:lnTo>
                      <a:pt x="101" y="410"/>
                    </a:lnTo>
                    <a:lnTo>
                      <a:pt x="101" y="351"/>
                    </a:lnTo>
                    <a:lnTo>
                      <a:pt x="101" y="351"/>
                    </a:lnTo>
                    <a:lnTo>
                      <a:pt x="90" y="345"/>
                    </a:lnTo>
                    <a:lnTo>
                      <a:pt x="80" y="338"/>
                    </a:lnTo>
                    <a:lnTo>
                      <a:pt x="70" y="331"/>
                    </a:lnTo>
                    <a:lnTo>
                      <a:pt x="60" y="322"/>
                    </a:lnTo>
                    <a:lnTo>
                      <a:pt x="51" y="314"/>
                    </a:lnTo>
                    <a:lnTo>
                      <a:pt x="43" y="304"/>
                    </a:lnTo>
                    <a:lnTo>
                      <a:pt x="35" y="294"/>
                    </a:lnTo>
                    <a:lnTo>
                      <a:pt x="28" y="284"/>
                    </a:lnTo>
                    <a:lnTo>
                      <a:pt x="22" y="273"/>
                    </a:lnTo>
                    <a:lnTo>
                      <a:pt x="16" y="262"/>
                    </a:lnTo>
                    <a:lnTo>
                      <a:pt x="11" y="250"/>
                    </a:lnTo>
                    <a:lnTo>
                      <a:pt x="7" y="238"/>
                    </a:lnTo>
                    <a:lnTo>
                      <a:pt x="4" y="224"/>
                    </a:lnTo>
                    <a:lnTo>
                      <a:pt x="2" y="212"/>
                    </a:lnTo>
                    <a:lnTo>
                      <a:pt x="1" y="198"/>
                    </a:lnTo>
                    <a:lnTo>
                      <a:pt x="0" y="185"/>
                    </a:lnTo>
                    <a:lnTo>
                      <a:pt x="0" y="185"/>
                    </a:lnTo>
                    <a:lnTo>
                      <a:pt x="1" y="166"/>
                    </a:lnTo>
                    <a:lnTo>
                      <a:pt x="4" y="148"/>
                    </a:lnTo>
                    <a:lnTo>
                      <a:pt x="8" y="130"/>
                    </a:lnTo>
                    <a:lnTo>
                      <a:pt x="15" y="113"/>
                    </a:lnTo>
                    <a:lnTo>
                      <a:pt x="22" y="97"/>
                    </a:lnTo>
                    <a:lnTo>
                      <a:pt x="32" y="82"/>
                    </a:lnTo>
                    <a:lnTo>
                      <a:pt x="42" y="67"/>
                    </a:lnTo>
                    <a:lnTo>
                      <a:pt x="54" y="54"/>
                    </a:lnTo>
                    <a:lnTo>
                      <a:pt x="67" y="42"/>
                    </a:lnTo>
                    <a:lnTo>
                      <a:pt x="82" y="32"/>
                    </a:lnTo>
                    <a:lnTo>
                      <a:pt x="97" y="22"/>
                    </a:lnTo>
                    <a:lnTo>
                      <a:pt x="113" y="14"/>
                    </a:lnTo>
                    <a:lnTo>
                      <a:pt x="130" y="8"/>
                    </a:lnTo>
                    <a:lnTo>
                      <a:pt x="148" y="4"/>
                    </a:lnTo>
                    <a:lnTo>
                      <a:pt x="166" y="1"/>
                    </a:lnTo>
                    <a:lnTo>
                      <a:pt x="186" y="0"/>
                    </a:lnTo>
                    <a:lnTo>
                      <a:pt x="186" y="0"/>
                    </a:lnTo>
                    <a:lnTo>
                      <a:pt x="205" y="1"/>
                    </a:lnTo>
                    <a:lnTo>
                      <a:pt x="224" y="4"/>
                    </a:lnTo>
                    <a:lnTo>
                      <a:pt x="241" y="8"/>
                    </a:lnTo>
                    <a:lnTo>
                      <a:pt x="258" y="14"/>
                    </a:lnTo>
                    <a:lnTo>
                      <a:pt x="274" y="22"/>
                    </a:lnTo>
                    <a:lnTo>
                      <a:pt x="290" y="32"/>
                    </a:lnTo>
                    <a:lnTo>
                      <a:pt x="304" y="42"/>
                    </a:lnTo>
                    <a:lnTo>
                      <a:pt x="317" y="54"/>
                    </a:lnTo>
                    <a:lnTo>
                      <a:pt x="329" y="67"/>
                    </a:lnTo>
                    <a:lnTo>
                      <a:pt x="340" y="82"/>
                    </a:lnTo>
                    <a:lnTo>
                      <a:pt x="349" y="97"/>
                    </a:lnTo>
                    <a:lnTo>
                      <a:pt x="357" y="113"/>
                    </a:lnTo>
                    <a:lnTo>
                      <a:pt x="363" y="130"/>
                    </a:lnTo>
                    <a:lnTo>
                      <a:pt x="368" y="148"/>
                    </a:lnTo>
                    <a:lnTo>
                      <a:pt x="370" y="166"/>
                    </a:lnTo>
                    <a:lnTo>
                      <a:pt x="371" y="185"/>
                    </a:lnTo>
                    <a:lnTo>
                      <a:pt x="371" y="185"/>
                    </a:lnTo>
                    <a:lnTo>
                      <a:pt x="371" y="199"/>
                    </a:lnTo>
                    <a:lnTo>
                      <a:pt x="369" y="212"/>
                    </a:lnTo>
                    <a:lnTo>
                      <a:pt x="367" y="225"/>
                    </a:lnTo>
                    <a:lnTo>
                      <a:pt x="364" y="238"/>
                    </a:lnTo>
                    <a:lnTo>
                      <a:pt x="360" y="250"/>
                    </a:lnTo>
                    <a:lnTo>
                      <a:pt x="355" y="262"/>
                    </a:lnTo>
                    <a:lnTo>
                      <a:pt x="349" y="274"/>
                    </a:lnTo>
                    <a:lnTo>
                      <a:pt x="343" y="285"/>
                    </a:lnTo>
                    <a:lnTo>
                      <a:pt x="336" y="295"/>
                    </a:lnTo>
                    <a:lnTo>
                      <a:pt x="328" y="305"/>
                    </a:lnTo>
                    <a:lnTo>
                      <a:pt x="320" y="314"/>
                    </a:lnTo>
                    <a:lnTo>
                      <a:pt x="311" y="323"/>
                    </a:lnTo>
                    <a:lnTo>
                      <a:pt x="301" y="331"/>
                    </a:lnTo>
                    <a:lnTo>
                      <a:pt x="291" y="339"/>
                    </a:lnTo>
                    <a:lnTo>
                      <a:pt x="280" y="346"/>
                    </a:lnTo>
                    <a:lnTo>
                      <a:pt x="269" y="352"/>
                    </a:lnTo>
                    <a:lnTo>
                      <a:pt x="269" y="394"/>
                    </a:lnTo>
                    <a:lnTo>
                      <a:pt x="176" y="371"/>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8" name="Line 6"/>
              <p:cNvSpPr>
                <a:spLocks noChangeShapeType="1"/>
              </p:cNvSpPr>
              <p:nvPr/>
            </p:nvSpPr>
            <p:spPr bwMode="auto">
              <a:xfrm flipH="1" flipV="1">
                <a:off x="6850063" y="5551488"/>
                <a:ext cx="252413" cy="55563"/>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9" name="Line 7"/>
              <p:cNvSpPr>
                <a:spLocks noChangeShapeType="1"/>
              </p:cNvSpPr>
              <p:nvPr/>
            </p:nvSpPr>
            <p:spPr bwMode="auto">
              <a:xfrm flipH="1" flipV="1">
                <a:off x="6870700" y="5630863"/>
                <a:ext cx="211138" cy="46038"/>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70" name="组合 69"/>
          <p:cNvGrpSpPr/>
          <p:nvPr/>
        </p:nvGrpSpPr>
        <p:grpSpPr>
          <a:xfrm>
            <a:off x="8055812" y="3045852"/>
            <a:ext cx="672725" cy="672725"/>
            <a:chOff x="5533156" y="2710411"/>
            <a:chExt cx="303402" cy="303402"/>
          </a:xfrm>
          <a:solidFill>
            <a:schemeClr val="bg1"/>
          </a:solidFill>
        </p:grpSpPr>
        <p:sp>
          <p:nvSpPr>
            <p:cNvPr id="71" name="椭圆 70"/>
            <p:cNvSpPr/>
            <p:nvPr/>
          </p:nvSpPr>
          <p:spPr>
            <a:xfrm>
              <a:off x="5533156" y="2710411"/>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72" name="组合 71"/>
            <p:cNvGrpSpPr/>
            <p:nvPr/>
          </p:nvGrpSpPr>
          <p:grpSpPr>
            <a:xfrm>
              <a:off x="5632494" y="2786461"/>
              <a:ext cx="104727" cy="151304"/>
              <a:chOff x="6689725" y="4826000"/>
              <a:chExt cx="588963" cy="850901"/>
            </a:xfrm>
            <a:grpFill/>
          </p:grpSpPr>
          <p:sp>
            <p:nvSpPr>
              <p:cNvPr id="73" name="Freeform 5"/>
              <p:cNvSpPr/>
              <p:nvPr/>
            </p:nvSpPr>
            <p:spPr bwMode="auto">
              <a:xfrm>
                <a:off x="6689725" y="4826000"/>
                <a:ext cx="588963" cy="706438"/>
              </a:xfrm>
              <a:custGeom>
                <a:avLst/>
                <a:gdLst>
                  <a:gd name="T0" fmla="*/ 101 w 371"/>
                  <a:gd name="T1" fmla="*/ 410 h 445"/>
                  <a:gd name="T2" fmla="*/ 101 w 371"/>
                  <a:gd name="T3" fmla="*/ 351 h 445"/>
                  <a:gd name="T4" fmla="*/ 80 w 371"/>
                  <a:gd name="T5" fmla="*/ 338 h 445"/>
                  <a:gd name="T6" fmla="*/ 60 w 371"/>
                  <a:gd name="T7" fmla="*/ 322 h 445"/>
                  <a:gd name="T8" fmla="*/ 43 w 371"/>
                  <a:gd name="T9" fmla="*/ 304 h 445"/>
                  <a:gd name="T10" fmla="*/ 28 w 371"/>
                  <a:gd name="T11" fmla="*/ 284 h 445"/>
                  <a:gd name="T12" fmla="*/ 16 w 371"/>
                  <a:gd name="T13" fmla="*/ 262 h 445"/>
                  <a:gd name="T14" fmla="*/ 7 w 371"/>
                  <a:gd name="T15" fmla="*/ 238 h 445"/>
                  <a:gd name="T16" fmla="*/ 2 w 371"/>
                  <a:gd name="T17" fmla="*/ 212 h 445"/>
                  <a:gd name="T18" fmla="*/ 0 w 371"/>
                  <a:gd name="T19" fmla="*/ 185 h 445"/>
                  <a:gd name="T20" fmla="*/ 1 w 371"/>
                  <a:gd name="T21" fmla="*/ 166 h 445"/>
                  <a:gd name="T22" fmla="*/ 8 w 371"/>
                  <a:gd name="T23" fmla="*/ 130 h 445"/>
                  <a:gd name="T24" fmla="*/ 22 w 371"/>
                  <a:gd name="T25" fmla="*/ 97 h 445"/>
                  <a:gd name="T26" fmla="*/ 42 w 371"/>
                  <a:gd name="T27" fmla="*/ 67 h 445"/>
                  <a:gd name="T28" fmla="*/ 67 w 371"/>
                  <a:gd name="T29" fmla="*/ 42 h 445"/>
                  <a:gd name="T30" fmla="*/ 97 w 371"/>
                  <a:gd name="T31" fmla="*/ 22 h 445"/>
                  <a:gd name="T32" fmla="*/ 130 w 371"/>
                  <a:gd name="T33" fmla="*/ 8 h 445"/>
                  <a:gd name="T34" fmla="*/ 166 w 371"/>
                  <a:gd name="T35" fmla="*/ 1 h 445"/>
                  <a:gd name="T36" fmla="*/ 186 w 371"/>
                  <a:gd name="T37" fmla="*/ 0 h 445"/>
                  <a:gd name="T38" fmla="*/ 224 w 371"/>
                  <a:gd name="T39" fmla="*/ 4 h 445"/>
                  <a:gd name="T40" fmla="*/ 258 w 371"/>
                  <a:gd name="T41" fmla="*/ 14 h 445"/>
                  <a:gd name="T42" fmla="*/ 290 w 371"/>
                  <a:gd name="T43" fmla="*/ 32 h 445"/>
                  <a:gd name="T44" fmla="*/ 317 w 371"/>
                  <a:gd name="T45" fmla="*/ 54 h 445"/>
                  <a:gd name="T46" fmla="*/ 340 w 371"/>
                  <a:gd name="T47" fmla="*/ 82 h 445"/>
                  <a:gd name="T48" fmla="*/ 357 w 371"/>
                  <a:gd name="T49" fmla="*/ 113 h 445"/>
                  <a:gd name="T50" fmla="*/ 368 w 371"/>
                  <a:gd name="T51" fmla="*/ 148 h 445"/>
                  <a:gd name="T52" fmla="*/ 371 w 371"/>
                  <a:gd name="T53" fmla="*/ 185 h 445"/>
                  <a:gd name="T54" fmla="*/ 371 w 371"/>
                  <a:gd name="T55" fmla="*/ 199 h 445"/>
                  <a:gd name="T56" fmla="*/ 367 w 371"/>
                  <a:gd name="T57" fmla="*/ 225 h 445"/>
                  <a:gd name="T58" fmla="*/ 360 w 371"/>
                  <a:gd name="T59" fmla="*/ 250 h 445"/>
                  <a:gd name="T60" fmla="*/ 349 w 371"/>
                  <a:gd name="T61" fmla="*/ 274 h 445"/>
                  <a:gd name="T62" fmla="*/ 336 w 371"/>
                  <a:gd name="T63" fmla="*/ 295 h 445"/>
                  <a:gd name="T64" fmla="*/ 320 w 371"/>
                  <a:gd name="T65" fmla="*/ 314 h 445"/>
                  <a:gd name="T66" fmla="*/ 301 w 371"/>
                  <a:gd name="T67" fmla="*/ 331 h 445"/>
                  <a:gd name="T68" fmla="*/ 280 w 371"/>
                  <a:gd name="T69" fmla="*/ 346 h 445"/>
                  <a:gd name="T70" fmla="*/ 269 w 371"/>
                  <a:gd name="T71" fmla="*/ 39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1" h="445">
                    <a:moveTo>
                      <a:pt x="260" y="445"/>
                    </a:moveTo>
                    <a:lnTo>
                      <a:pt x="101" y="410"/>
                    </a:lnTo>
                    <a:lnTo>
                      <a:pt x="101" y="351"/>
                    </a:lnTo>
                    <a:lnTo>
                      <a:pt x="101" y="351"/>
                    </a:lnTo>
                    <a:lnTo>
                      <a:pt x="90" y="345"/>
                    </a:lnTo>
                    <a:lnTo>
                      <a:pt x="80" y="338"/>
                    </a:lnTo>
                    <a:lnTo>
                      <a:pt x="70" y="331"/>
                    </a:lnTo>
                    <a:lnTo>
                      <a:pt x="60" y="322"/>
                    </a:lnTo>
                    <a:lnTo>
                      <a:pt x="51" y="314"/>
                    </a:lnTo>
                    <a:lnTo>
                      <a:pt x="43" y="304"/>
                    </a:lnTo>
                    <a:lnTo>
                      <a:pt x="35" y="294"/>
                    </a:lnTo>
                    <a:lnTo>
                      <a:pt x="28" y="284"/>
                    </a:lnTo>
                    <a:lnTo>
                      <a:pt x="22" y="273"/>
                    </a:lnTo>
                    <a:lnTo>
                      <a:pt x="16" y="262"/>
                    </a:lnTo>
                    <a:lnTo>
                      <a:pt x="11" y="250"/>
                    </a:lnTo>
                    <a:lnTo>
                      <a:pt x="7" y="238"/>
                    </a:lnTo>
                    <a:lnTo>
                      <a:pt x="4" y="224"/>
                    </a:lnTo>
                    <a:lnTo>
                      <a:pt x="2" y="212"/>
                    </a:lnTo>
                    <a:lnTo>
                      <a:pt x="1" y="198"/>
                    </a:lnTo>
                    <a:lnTo>
                      <a:pt x="0" y="185"/>
                    </a:lnTo>
                    <a:lnTo>
                      <a:pt x="0" y="185"/>
                    </a:lnTo>
                    <a:lnTo>
                      <a:pt x="1" y="166"/>
                    </a:lnTo>
                    <a:lnTo>
                      <a:pt x="4" y="148"/>
                    </a:lnTo>
                    <a:lnTo>
                      <a:pt x="8" y="130"/>
                    </a:lnTo>
                    <a:lnTo>
                      <a:pt x="15" y="113"/>
                    </a:lnTo>
                    <a:lnTo>
                      <a:pt x="22" y="97"/>
                    </a:lnTo>
                    <a:lnTo>
                      <a:pt x="32" y="82"/>
                    </a:lnTo>
                    <a:lnTo>
                      <a:pt x="42" y="67"/>
                    </a:lnTo>
                    <a:lnTo>
                      <a:pt x="54" y="54"/>
                    </a:lnTo>
                    <a:lnTo>
                      <a:pt x="67" y="42"/>
                    </a:lnTo>
                    <a:lnTo>
                      <a:pt x="82" y="32"/>
                    </a:lnTo>
                    <a:lnTo>
                      <a:pt x="97" y="22"/>
                    </a:lnTo>
                    <a:lnTo>
                      <a:pt x="113" y="14"/>
                    </a:lnTo>
                    <a:lnTo>
                      <a:pt x="130" y="8"/>
                    </a:lnTo>
                    <a:lnTo>
                      <a:pt x="148" y="4"/>
                    </a:lnTo>
                    <a:lnTo>
                      <a:pt x="166" y="1"/>
                    </a:lnTo>
                    <a:lnTo>
                      <a:pt x="186" y="0"/>
                    </a:lnTo>
                    <a:lnTo>
                      <a:pt x="186" y="0"/>
                    </a:lnTo>
                    <a:lnTo>
                      <a:pt x="205" y="1"/>
                    </a:lnTo>
                    <a:lnTo>
                      <a:pt x="224" y="4"/>
                    </a:lnTo>
                    <a:lnTo>
                      <a:pt x="241" y="8"/>
                    </a:lnTo>
                    <a:lnTo>
                      <a:pt x="258" y="14"/>
                    </a:lnTo>
                    <a:lnTo>
                      <a:pt x="274" y="22"/>
                    </a:lnTo>
                    <a:lnTo>
                      <a:pt x="290" y="32"/>
                    </a:lnTo>
                    <a:lnTo>
                      <a:pt x="304" y="42"/>
                    </a:lnTo>
                    <a:lnTo>
                      <a:pt x="317" y="54"/>
                    </a:lnTo>
                    <a:lnTo>
                      <a:pt x="329" y="67"/>
                    </a:lnTo>
                    <a:lnTo>
                      <a:pt x="340" y="82"/>
                    </a:lnTo>
                    <a:lnTo>
                      <a:pt x="349" y="97"/>
                    </a:lnTo>
                    <a:lnTo>
                      <a:pt x="357" y="113"/>
                    </a:lnTo>
                    <a:lnTo>
                      <a:pt x="363" y="130"/>
                    </a:lnTo>
                    <a:lnTo>
                      <a:pt x="368" y="148"/>
                    </a:lnTo>
                    <a:lnTo>
                      <a:pt x="370" y="166"/>
                    </a:lnTo>
                    <a:lnTo>
                      <a:pt x="371" y="185"/>
                    </a:lnTo>
                    <a:lnTo>
                      <a:pt x="371" y="185"/>
                    </a:lnTo>
                    <a:lnTo>
                      <a:pt x="371" y="199"/>
                    </a:lnTo>
                    <a:lnTo>
                      <a:pt x="369" y="212"/>
                    </a:lnTo>
                    <a:lnTo>
                      <a:pt x="367" y="225"/>
                    </a:lnTo>
                    <a:lnTo>
                      <a:pt x="364" y="238"/>
                    </a:lnTo>
                    <a:lnTo>
                      <a:pt x="360" y="250"/>
                    </a:lnTo>
                    <a:lnTo>
                      <a:pt x="355" y="262"/>
                    </a:lnTo>
                    <a:lnTo>
                      <a:pt x="349" y="274"/>
                    </a:lnTo>
                    <a:lnTo>
                      <a:pt x="343" y="285"/>
                    </a:lnTo>
                    <a:lnTo>
                      <a:pt x="336" y="295"/>
                    </a:lnTo>
                    <a:lnTo>
                      <a:pt x="328" y="305"/>
                    </a:lnTo>
                    <a:lnTo>
                      <a:pt x="320" y="314"/>
                    </a:lnTo>
                    <a:lnTo>
                      <a:pt x="311" y="323"/>
                    </a:lnTo>
                    <a:lnTo>
                      <a:pt x="301" y="331"/>
                    </a:lnTo>
                    <a:lnTo>
                      <a:pt x="291" y="339"/>
                    </a:lnTo>
                    <a:lnTo>
                      <a:pt x="280" y="346"/>
                    </a:lnTo>
                    <a:lnTo>
                      <a:pt x="269" y="352"/>
                    </a:lnTo>
                    <a:lnTo>
                      <a:pt x="269" y="394"/>
                    </a:lnTo>
                    <a:lnTo>
                      <a:pt x="176" y="37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74" name="Line 6"/>
              <p:cNvSpPr>
                <a:spLocks noChangeShapeType="1"/>
              </p:cNvSpPr>
              <p:nvPr/>
            </p:nvSpPr>
            <p:spPr bwMode="auto">
              <a:xfrm flipH="1" flipV="1">
                <a:off x="6850063" y="5551488"/>
                <a:ext cx="252413" cy="55563"/>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75" name="Line 7"/>
              <p:cNvSpPr>
                <a:spLocks noChangeShapeType="1"/>
              </p:cNvSpPr>
              <p:nvPr/>
            </p:nvSpPr>
            <p:spPr bwMode="auto">
              <a:xfrm flipH="1" flipV="1">
                <a:off x="6870700" y="5630863"/>
                <a:ext cx="211138" cy="46038"/>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76" name="组合 75"/>
          <p:cNvGrpSpPr/>
          <p:nvPr/>
        </p:nvGrpSpPr>
        <p:grpSpPr>
          <a:xfrm>
            <a:off x="3462748" y="1741510"/>
            <a:ext cx="672725" cy="672725"/>
            <a:chOff x="2616863" y="1351983"/>
            <a:chExt cx="303402" cy="303402"/>
          </a:xfrm>
          <a:solidFill>
            <a:schemeClr val="bg1"/>
          </a:solidFill>
        </p:grpSpPr>
        <p:sp>
          <p:nvSpPr>
            <p:cNvPr id="77" name="椭圆 76"/>
            <p:cNvSpPr/>
            <p:nvPr/>
          </p:nvSpPr>
          <p:spPr>
            <a:xfrm>
              <a:off x="2616863" y="1351983"/>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78" name="组合 77"/>
            <p:cNvGrpSpPr/>
            <p:nvPr/>
          </p:nvGrpSpPr>
          <p:grpSpPr>
            <a:xfrm>
              <a:off x="2692771" y="1428033"/>
              <a:ext cx="151586" cy="151304"/>
              <a:chOff x="4064000" y="6135688"/>
              <a:chExt cx="852488" cy="850900"/>
            </a:xfrm>
            <a:grpFill/>
          </p:grpSpPr>
          <p:sp>
            <p:nvSpPr>
              <p:cNvPr id="79" name="Freeform 11"/>
              <p:cNvSpPr/>
              <p:nvPr/>
            </p:nvSpPr>
            <p:spPr bwMode="auto">
              <a:xfrm>
                <a:off x="4064000" y="6135688"/>
                <a:ext cx="852488" cy="850900"/>
              </a:xfrm>
              <a:custGeom>
                <a:avLst/>
                <a:gdLst>
                  <a:gd name="T0" fmla="*/ 529 w 537"/>
                  <a:gd name="T1" fmla="*/ 80 h 536"/>
                  <a:gd name="T2" fmla="*/ 456 w 537"/>
                  <a:gd name="T3" fmla="*/ 7 h 536"/>
                  <a:gd name="T4" fmla="*/ 456 w 537"/>
                  <a:gd name="T5" fmla="*/ 7 h 536"/>
                  <a:gd name="T6" fmla="*/ 452 w 537"/>
                  <a:gd name="T7" fmla="*/ 3 h 536"/>
                  <a:gd name="T8" fmla="*/ 447 w 537"/>
                  <a:gd name="T9" fmla="*/ 1 h 536"/>
                  <a:gd name="T10" fmla="*/ 442 w 537"/>
                  <a:gd name="T11" fmla="*/ 0 h 536"/>
                  <a:gd name="T12" fmla="*/ 437 w 537"/>
                  <a:gd name="T13" fmla="*/ 0 h 536"/>
                  <a:gd name="T14" fmla="*/ 432 w 537"/>
                  <a:gd name="T15" fmla="*/ 0 h 536"/>
                  <a:gd name="T16" fmla="*/ 427 w 537"/>
                  <a:gd name="T17" fmla="*/ 2 h 536"/>
                  <a:gd name="T18" fmla="*/ 422 w 537"/>
                  <a:gd name="T19" fmla="*/ 5 h 536"/>
                  <a:gd name="T20" fmla="*/ 417 w 537"/>
                  <a:gd name="T21" fmla="*/ 8 h 536"/>
                  <a:gd name="T22" fmla="*/ 367 w 537"/>
                  <a:gd name="T23" fmla="*/ 59 h 536"/>
                  <a:gd name="T24" fmla="*/ 43 w 537"/>
                  <a:gd name="T25" fmla="*/ 383 h 536"/>
                  <a:gd name="T26" fmla="*/ 0 w 537"/>
                  <a:gd name="T27" fmla="*/ 536 h 536"/>
                  <a:gd name="T28" fmla="*/ 153 w 537"/>
                  <a:gd name="T29" fmla="*/ 494 h 536"/>
                  <a:gd name="T30" fmla="*/ 478 w 537"/>
                  <a:gd name="T31" fmla="*/ 169 h 536"/>
                  <a:gd name="T32" fmla="*/ 528 w 537"/>
                  <a:gd name="T33" fmla="*/ 119 h 536"/>
                  <a:gd name="T34" fmla="*/ 528 w 537"/>
                  <a:gd name="T35" fmla="*/ 119 h 536"/>
                  <a:gd name="T36" fmla="*/ 531 w 537"/>
                  <a:gd name="T37" fmla="*/ 115 h 536"/>
                  <a:gd name="T38" fmla="*/ 534 w 537"/>
                  <a:gd name="T39" fmla="*/ 110 h 536"/>
                  <a:gd name="T40" fmla="*/ 536 w 537"/>
                  <a:gd name="T41" fmla="*/ 105 h 536"/>
                  <a:gd name="T42" fmla="*/ 537 w 537"/>
                  <a:gd name="T43" fmla="*/ 99 h 536"/>
                  <a:gd name="T44" fmla="*/ 536 w 537"/>
                  <a:gd name="T45" fmla="*/ 94 h 536"/>
                  <a:gd name="T46" fmla="*/ 535 w 537"/>
                  <a:gd name="T47" fmla="*/ 89 h 536"/>
                  <a:gd name="T48" fmla="*/ 533 w 537"/>
                  <a:gd name="T49" fmla="*/ 85 h 536"/>
                  <a:gd name="T50" fmla="*/ 529 w 537"/>
                  <a:gd name="T51" fmla="*/ 80 h 536"/>
                  <a:gd name="T52" fmla="*/ 529 w 537"/>
                  <a:gd name="T53" fmla="*/ 8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7" h="536">
                    <a:moveTo>
                      <a:pt x="529" y="80"/>
                    </a:moveTo>
                    <a:lnTo>
                      <a:pt x="456" y="7"/>
                    </a:lnTo>
                    <a:lnTo>
                      <a:pt x="456" y="7"/>
                    </a:lnTo>
                    <a:lnTo>
                      <a:pt x="452" y="3"/>
                    </a:lnTo>
                    <a:lnTo>
                      <a:pt x="447" y="1"/>
                    </a:lnTo>
                    <a:lnTo>
                      <a:pt x="442" y="0"/>
                    </a:lnTo>
                    <a:lnTo>
                      <a:pt x="437" y="0"/>
                    </a:lnTo>
                    <a:lnTo>
                      <a:pt x="432" y="0"/>
                    </a:lnTo>
                    <a:lnTo>
                      <a:pt x="427" y="2"/>
                    </a:lnTo>
                    <a:lnTo>
                      <a:pt x="422" y="5"/>
                    </a:lnTo>
                    <a:lnTo>
                      <a:pt x="417" y="8"/>
                    </a:lnTo>
                    <a:lnTo>
                      <a:pt x="367" y="59"/>
                    </a:lnTo>
                    <a:lnTo>
                      <a:pt x="43" y="383"/>
                    </a:lnTo>
                    <a:lnTo>
                      <a:pt x="0" y="536"/>
                    </a:lnTo>
                    <a:lnTo>
                      <a:pt x="153" y="494"/>
                    </a:lnTo>
                    <a:lnTo>
                      <a:pt x="478" y="169"/>
                    </a:lnTo>
                    <a:lnTo>
                      <a:pt x="528" y="119"/>
                    </a:lnTo>
                    <a:lnTo>
                      <a:pt x="528" y="119"/>
                    </a:lnTo>
                    <a:lnTo>
                      <a:pt x="531" y="115"/>
                    </a:lnTo>
                    <a:lnTo>
                      <a:pt x="534" y="110"/>
                    </a:lnTo>
                    <a:lnTo>
                      <a:pt x="536" y="105"/>
                    </a:lnTo>
                    <a:lnTo>
                      <a:pt x="537" y="99"/>
                    </a:lnTo>
                    <a:lnTo>
                      <a:pt x="536" y="94"/>
                    </a:lnTo>
                    <a:lnTo>
                      <a:pt x="535" y="89"/>
                    </a:lnTo>
                    <a:lnTo>
                      <a:pt x="533" y="85"/>
                    </a:lnTo>
                    <a:lnTo>
                      <a:pt x="529" y="80"/>
                    </a:lnTo>
                    <a:lnTo>
                      <a:pt x="529" y="80"/>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0" name="Line 12"/>
              <p:cNvSpPr>
                <a:spLocks noChangeShapeType="1"/>
              </p:cNvSpPr>
              <p:nvPr/>
            </p:nvSpPr>
            <p:spPr bwMode="auto">
              <a:xfrm>
                <a:off x="4646613" y="6229350"/>
                <a:ext cx="176213" cy="1746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1" name="Line 13"/>
              <p:cNvSpPr>
                <a:spLocks noChangeShapeType="1"/>
              </p:cNvSpPr>
              <p:nvPr/>
            </p:nvSpPr>
            <p:spPr bwMode="auto">
              <a:xfrm flipH="1">
                <a:off x="4210050" y="6272213"/>
                <a:ext cx="479425" cy="48101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2" name="Line 14"/>
              <p:cNvSpPr>
                <a:spLocks noChangeShapeType="1"/>
              </p:cNvSpPr>
              <p:nvPr/>
            </p:nvSpPr>
            <p:spPr bwMode="auto">
              <a:xfrm flipH="1">
                <a:off x="4297363" y="6361113"/>
                <a:ext cx="481013" cy="4794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3" name="Freeform 15"/>
              <p:cNvSpPr/>
              <p:nvPr/>
            </p:nvSpPr>
            <p:spPr bwMode="auto">
              <a:xfrm>
                <a:off x="4132263" y="6743700"/>
                <a:ext cx="174625" cy="176213"/>
              </a:xfrm>
              <a:custGeom>
                <a:avLst/>
                <a:gdLst>
                  <a:gd name="T0" fmla="*/ 0 w 110"/>
                  <a:gd name="T1" fmla="*/ 0 h 111"/>
                  <a:gd name="T2" fmla="*/ 49 w 110"/>
                  <a:gd name="T3" fmla="*/ 6 h 111"/>
                  <a:gd name="T4" fmla="*/ 55 w 110"/>
                  <a:gd name="T5" fmla="*/ 55 h 111"/>
                  <a:gd name="T6" fmla="*/ 104 w 110"/>
                  <a:gd name="T7" fmla="*/ 61 h 111"/>
                  <a:gd name="T8" fmla="*/ 110 w 110"/>
                  <a:gd name="T9" fmla="*/ 111 h 111"/>
                </a:gdLst>
                <a:ahLst/>
                <a:cxnLst>
                  <a:cxn ang="0">
                    <a:pos x="T0" y="T1"/>
                  </a:cxn>
                  <a:cxn ang="0">
                    <a:pos x="T2" y="T3"/>
                  </a:cxn>
                  <a:cxn ang="0">
                    <a:pos x="T4" y="T5"/>
                  </a:cxn>
                  <a:cxn ang="0">
                    <a:pos x="T6" y="T7"/>
                  </a:cxn>
                  <a:cxn ang="0">
                    <a:pos x="T8" y="T9"/>
                  </a:cxn>
                </a:cxnLst>
                <a:rect l="0" t="0" r="r" b="b"/>
                <a:pathLst>
                  <a:path w="110" h="111">
                    <a:moveTo>
                      <a:pt x="0" y="0"/>
                    </a:moveTo>
                    <a:lnTo>
                      <a:pt x="49" y="6"/>
                    </a:lnTo>
                    <a:lnTo>
                      <a:pt x="55" y="55"/>
                    </a:lnTo>
                    <a:lnTo>
                      <a:pt x="104" y="61"/>
                    </a:lnTo>
                    <a:lnTo>
                      <a:pt x="110" y="1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4" name="Line 16"/>
              <p:cNvSpPr>
                <a:spLocks noChangeShapeType="1"/>
              </p:cNvSpPr>
              <p:nvPr/>
            </p:nvSpPr>
            <p:spPr bwMode="auto">
              <a:xfrm flipV="1">
                <a:off x="4149725" y="6269038"/>
                <a:ext cx="117475"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5" name="Line 17"/>
              <p:cNvSpPr>
                <a:spLocks noChangeShapeType="1"/>
              </p:cNvSpPr>
              <p:nvPr/>
            </p:nvSpPr>
            <p:spPr bwMode="auto">
              <a:xfrm flipV="1">
                <a:off x="4214813" y="6370638"/>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6" name="Line 18"/>
              <p:cNvSpPr>
                <a:spLocks noChangeShapeType="1"/>
              </p:cNvSpPr>
              <p:nvPr/>
            </p:nvSpPr>
            <p:spPr bwMode="auto">
              <a:xfrm flipV="1">
                <a:off x="4662488" y="6783388"/>
                <a:ext cx="119063"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7" name="Line 19"/>
              <p:cNvSpPr>
                <a:spLocks noChangeShapeType="1"/>
              </p:cNvSpPr>
              <p:nvPr/>
            </p:nvSpPr>
            <p:spPr bwMode="auto">
              <a:xfrm flipV="1">
                <a:off x="4597400" y="6753225"/>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8" name="Freeform 20"/>
              <p:cNvSpPr/>
              <p:nvPr/>
            </p:nvSpPr>
            <p:spPr bwMode="auto">
              <a:xfrm>
                <a:off x="4084638" y="6157913"/>
                <a:ext cx="369888" cy="368300"/>
              </a:xfrm>
              <a:custGeom>
                <a:avLst/>
                <a:gdLst>
                  <a:gd name="T0" fmla="*/ 233 w 233"/>
                  <a:gd name="T1" fmla="*/ 128 h 232"/>
                  <a:gd name="T2" fmla="*/ 111 w 233"/>
                  <a:gd name="T3" fmla="*/ 7 h 232"/>
                  <a:gd name="T4" fmla="*/ 111 w 233"/>
                  <a:gd name="T5" fmla="*/ 7 h 232"/>
                  <a:gd name="T6" fmla="*/ 107 w 233"/>
                  <a:gd name="T7" fmla="*/ 4 h 232"/>
                  <a:gd name="T8" fmla="*/ 103 w 233"/>
                  <a:gd name="T9" fmla="*/ 2 h 232"/>
                  <a:gd name="T10" fmla="*/ 98 w 233"/>
                  <a:gd name="T11" fmla="*/ 0 h 232"/>
                  <a:gd name="T12" fmla="*/ 94 w 233"/>
                  <a:gd name="T13" fmla="*/ 0 h 232"/>
                  <a:gd name="T14" fmla="*/ 89 w 233"/>
                  <a:gd name="T15" fmla="*/ 0 h 232"/>
                  <a:gd name="T16" fmla="*/ 84 w 233"/>
                  <a:gd name="T17" fmla="*/ 2 h 232"/>
                  <a:gd name="T18" fmla="*/ 80 w 233"/>
                  <a:gd name="T19" fmla="*/ 4 h 232"/>
                  <a:gd name="T20" fmla="*/ 76 w 233"/>
                  <a:gd name="T21" fmla="*/ 7 h 232"/>
                  <a:gd name="T22" fmla="*/ 7 w 233"/>
                  <a:gd name="T23" fmla="*/ 77 h 232"/>
                  <a:gd name="T24" fmla="*/ 7 w 233"/>
                  <a:gd name="T25" fmla="*/ 77 h 232"/>
                  <a:gd name="T26" fmla="*/ 4 w 233"/>
                  <a:gd name="T27" fmla="*/ 80 h 232"/>
                  <a:gd name="T28" fmla="*/ 2 w 233"/>
                  <a:gd name="T29" fmla="*/ 85 h 232"/>
                  <a:gd name="T30" fmla="*/ 0 w 233"/>
                  <a:gd name="T31" fmla="*/ 89 h 232"/>
                  <a:gd name="T32" fmla="*/ 0 w 233"/>
                  <a:gd name="T33" fmla="*/ 94 h 232"/>
                  <a:gd name="T34" fmla="*/ 0 w 233"/>
                  <a:gd name="T35" fmla="*/ 99 h 232"/>
                  <a:gd name="T36" fmla="*/ 2 w 233"/>
                  <a:gd name="T37" fmla="*/ 103 h 232"/>
                  <a:gd name="T38" fmla="*/ 4 w 233"/>
                  <a:gd name="T39" fmla="*/ 107 h 232"/>
                  <a:gd name="T40" fmla="*/ 7 w 233"/>
                  <a:gd name="T41" fmla="*/ 111 h 232"/>
                  <a:gd name="T42" fmla="*/ 128 w 233"/>
                  <a:gd name="T43"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3" h="232">
                    <a:moveTo>
                      <a:pt x="233" y="128"/>
                    </a:moveTo>
                    <a:lnTo>
                      <a:pt x="111" y="7"/>
                    </a:lnTo>
                    <a:lnTo>
                      <a:pt x="111" y="7"/>
                    </a:lnTo>
                    <a:lnTo>
                      <a:pt x="107" y="4"/>
                    </a:lnTo>
                    <a:lnTo>
                      <a:pt x="103" y="2"/>
                    </a:lnTo>
                    <a:lnTo>
                      <a:pt x="98" y="0"/>
                    </a:lnTo>
                    <a:lnTo>
                      <a:pt x="94" y="0"/>
                    </a:lnTo>
                    <a:lnTo>
                      <a:pt x="89" y="0"/>
                    </a:lnTo>
                    <a:lnTo>
                      <a:pt x="84" y="2"/>
                    </a:lnTo>
                    <a:lnTo>
                      <a:pt x="80" y="4"/>
                    </a:lnTo>
                    <a:lnTo>
                      <a:pt x="76" y="7"/>
                    </a:lnTo>
                    <a:lnTo>
                      <a:pt x="7" y="77"/>
                    </a:lnTo>
                    <a:lnTo>
                      <a:pt x="7" y="77"/>
                    </a:lnTo>
                    <a:lnTo>
                      <a:pt x="4" y="80"/>
                    </a:lnTo>
                    <a:lnTo>
                      <a:pt x="2" y="85"/>
                    </a:lnTo>
                    <a:lnTo>
                      <a:pt x="0" y="89"/>
                    </a:lnTo>
                    <a:lnTo>
                      <a:pt x="0" y="94"/>
                    </a:lnTo>
                    <a:lnTo>
                      <a:pt x="0" y="99"/>
                    </a:lnTo>
                    <a:lnTo>
                      <a:pt x="2" y="103"/>
                    </a:lnTo>
                    <a:lnTo>
                      <a:pt x="4" y="107"/>
                    </a:lnTo>
                    <a:lnTo>
                      <a:pt x="7" y="111"/>
                    </a:lnTo>
                    <a:lnTo>
                      <a:pt x="128" y="232"/>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9" name="Freeform 21"/>
              <p:cNvSpPr/>
              <p:nvPr/>
            </p:nvSpPr>
            <p:spPr bwMode="auto">
              <a:xfrm>
                <a:off x="4524375" y="6596063"/>
                <a:ext cx="368300" cy="369888"/>
              </a:xfrm>
              <a:custGeom>
                <a:avLst/>
                <a:gdLst>
                  <a:gd name="T0" fmla="*/ 0 w 232"/>
                  <a:gd name="T1" fmla="*/ 106 h 233"/>
                  <a:gd name="T2" fmla="*/ 121 w 232"/>
                  <a:gd name="T3" fmla="*/ 226 h 233"/>
                  <a:gd name="T4" fmla="*/ 121 w 232"/>
                  <a:gd name="T5" fmla="*/ 226 h 233"/>
                  <a:gd name="T6" fmla="*/ 125 w 232"/>
                  <a:gd name="T7" fmla="*/ 229 h 233"/>
                  <a:gd name="T8" fmla="*/ 129 w 232"/>
                  <a:gd name="T9" fmla="*/ 232 h 233"/>
                  <a:gd name="T10" fmla="*/ 134 w 232"/>
                  <a:gd name="T11" fmla="*/ 233 h 233"/>
                  <a:gd name="T12" fmla="*/ 138 w 232"/>
                  <a:gd name="T13" fmla="*/ 233 h 233"/>
                  <a:gd name="T14" fmla="*/ 143 w 232"/>
                  <a:gd name="T15" fmla="*/ 233 h 233"/>
                  <a:gd name="T16" fmla="*/ 148 w 232"/>
                  <a:gd name="T17" fmla="*/ 232 h 233"/>
                  <a:gd name="T18" fmla="*/ 152 w 232"/>
                  <a:gd name="T19" fmla="*/ 229 h 233"/>
                  <a:gd name="T20" fmla="*/ 156 w 232"/>
                  <a:gd name="T21" fmla="*/ 226 h 233"/>
                  <a:gd name="T22" fmla="*/ 225 w 232"/>
                  <a:gd name="T23" fmla="*/ 157 h 233"/>
                  <a:gd name="T24" fmla="*/ 225 w 232"/>
                  <a:gd name="T25" fmla="*/ 157 h 233"/>
                  <a:gd name="T26" fmla="*/ 228 w 232"/>
                  <a:gd name="T27" fmla="*/ 153 h 233"/>
                  <a:gd name="T28" fmla="*/ 230 w 232"/>
                  <a:gd name="T29" fmla="*/ 149 h 233"/>
                  <a:gd name="T30" fmla="*/ 232 w 232"/>
                  <a:gd name="T31" fmla="*/ 144 h 233"/>
                  <a:gd name="T32" fmla="*/ 232 w 232"/>
                  <a:gd name="T33" fmla="*/ 140 h 233"/>
                  <a:gd name="T34" fmla="*/ 232 w 232"/>
                  <a:gd name="T35" fmla="*/ 135 h 233"/>
                  <a:gd name="T36" fmla="*/ 230 w 232"/>
                  <a:gd name="T37" fmla="*/ 130 h 233"/>
                  <a:gd name="T38" fmla="*/ 228 w 232"/>
                  <a:gd name="T39" fmla="*/ 126 h 233"/>
                  <a:gd name="T40" fmla="*/ 225 w 232"/>
                  <a:gd name="T41" fmla="*/ 122 h 233"/>
                  <a:gd name="T42" fmla="*/ 104 w 232"/>
                  <a:gd name="T43"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 h="233">
                    <a:moveTo>
                      <a:pt x="0" y="106"/>
                    </a:moveTo>
                    <a:lnTo>
                      <a:pt x="121" y="226"/>
                    </a:lnTo>
                    <a:lnTo>
                      <a:pt x="121" y="226"/>
                    </a:lnTo>
                    <a:lnTo>
                      <a:pt x="125" y="229"/>
                    </a:lnTo>
                    <a:lnTo>
                      <a:pt x="129" y="232"/>
                    </a:lnTo>
                    <a:lnTo>
                      <a:pt x="134" y="233"/>
                    </a:lnTo>
                    <a:lnTo>
                      <a:pt x="138" y="233"/>
                    </a:lnTo>
                    <a:lnTo>
                      <a:pt x="143" y="233"/>
                    </a:lnTo>
                    <a:lnTo>
                      <a:pt x="148" y="232"/>
                    </a:lnTo>
                    <a:lnTo>
                      <a:pt x="152" y="229"/>
                    </a:lnTo>
                    <a:lnTo>
                      <a:pt x="156" y="226"/>
                    </a:lnTo>
                    <a:lnTo>
                      <a:pt x="225" y="157"/>
                    </a:lnTo>
                    <a:lnTo>
                      <a:pt x="225" y="157"/>
                    </a:lnTo>
                    <a:lnTo>
                      <a:pt x="228" y="153"/>
                    </a:lnTo>
                    <a:lnTo>
                      <a:pt x="230" y="149"/>
                    </a:lnTo>
                    <a:lnTo>
                      <a:pt x="232" y="144"/>
                    </a:lnTo>
                    <a:lnTo>
                      <a:pt x="232" y="140"/>
                    </a:lnTo>
                    <a:lnTo>
                      <a:pt x="232" y="135"/>
                    </a:lnTo>
                    <a:lnTo>
                      <a:pt x="230" y="130"/>
                    </a:lnTo>
                    <a:lnTo>
                      <a:pt x="228" y="126"/>
                    </a:lnTo>
                    <a:lnTo>
                      <a:pt x="225" y="122"/>
                    </a:lnTo>
                    <a:lnTo>
                      <a:pt x="104"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90" name="组合 89"/>
          <p:cNvGrpSpPr/>
          <p:nvPr/>
        </p:nvGrpSpPr>
        <p:grpSpPr>
          <a:xfrm>
            <a:off x="3462748" y="3049965"/>
            <a:ext cx="672725" cy="672725"/>
            <a:chOff x="6231683" y="1351983"/>
            <a:chExt cx="303402" cy="303402"/>
          </a:xfrm>
          <a:solidFill>
            <a:schemeClr val="bg1"/>
          </a:solidFill>
        </p:grpSpPr>
        <p:sp>
          <p:nvSpPr>
            <p:cNvPr id="91" name="椭圆 90"/>
            <p:cNvSpPr/>
            <p:nvPr/>
          </p:nvSpPr>
          <p:spPr>
            <a:xfrm>
              <a:off x="6231683" y="1351983"/>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92" name="组合 91"/>
            <p:cNvGrpSpPr/>
            <p:nvPr/>
          </p:nvGrpSpPr>
          <p:grpSpPr>
            <a:xfrm>
              <a:off x="6306462" y="1428033"/>
              <a:ext cx="153845" cy="151304"/>
              <a:chOff x="5294313" y="6135688"/>
              <a:chExt cx="865188" cy="850900"/>
            </a:xfrm>
            <a:grpFill/>
          </p:grpSpPr>
          <p:sp>
            <p:nvSpPr>
              <p:cNvPr id="93" name="Freeform 28"/>
              <p:cNvSpPr/>
              <p:nvPr/>
            </p:nvSpPr>
            <p:spPr bwMode="auto">
              <a:xfrm>
                <a:off x="5495925" y="6199188"/>
                <a:ext cx="463550" cy="544513"/>
              </a:xfrm>
              <a:custGeom>
                <a:avLst/>
                <a:gdLst>
                  <a:gd name="T0" fmla="*/ 292 w 292"/>
                  <a:gd name="T1" fmla="*/ 0 h 343"/>
                  <a:gd name="T2" fmla="*/ 292 w 292"/>
                  <a:gd name="T3" fmla="*/ 0 h 343"/>
                  <a:gd name="T4" fmla="*/ 292 w 292"/>
                  <a:gd name="T5" fmla="*/ 170 h 343"/>
                  <a:gd name="T6" fmla="*/ 292 w 292"/>
                  <a:gd name="T7" fmla="*/ 170 h 343"/>
                  <a:gd name="T8" fmla="*/ 291 w 292"/>
                  <a:gd name="T9" fmla="*/ 177 h 343"/>
                  <a:gd name="T10" fmla="*/ 290 w 292"/>
                  <a:gd name="T11" fmla="*/ 186 h 343"/>
                  <a:gd name="T12" fmla="*/ 287 w 292"/>
                  <a:gd name="T13" fmla="*/ 195 h 343"/>
                  <a:gd name="T14" fmla="*/ 283 w 292"/>
                  <a:gd name="T15" fmla="*/ 206 h 343"/>
                  <a:gd name="T16" fmla="*/ 278 w 292"/>
                  <a:gd name="T17" fmla="*/ 217 h 343"/>
                  <a:gd name="T18" fmla="*/ 272 w 292"/>
                  <a:gd name="T19" fmla="*/ 229 h 343"/>
                  <a:gd name="T20" fmla="*/ 264 w 292"/>
                  <a:gd name="T21" fmla="*/ 242 h 343"/>
                  <a:gd name="T22" fmla="*/ 256 w 292"/>
                  <a:gd name="T23" fmla="*/ 255 h 343"/>
                  <a:gd name="T24" fmla="*/ 246 w 292"/>
                  <a:gd name="T25" fmla="*/ 267 h 343"/>
                  <a:gd name="T26" fmla="*/ 235 w 292"/>
                  <a:gd name="T27" fmla="*/ 281 h 343"/>
                  <a:gd name="T28" fmla="*/ 223 w 292"/>
                  <a:gd name="T29" fmla="*/ 293 h 343"/>
                  <a:gd name="T30" fmla="*/ 210 w 292"/>
                  <a:gd name="T31" fmla="*/ 305 h 343"/>
                  <a:gd name="T32" fmla="*/ 196 w 292"/>
                  <a:gd name="T33" fmla="*/ 316 h 343"/>
                  <a:gd name="T34" fmla="*/ 180 w 292"/>
                  <a:gd name="T35" fmla="*/ 326 h 343"/>
                  <a:gd name="T36" fmla="*/ 164 w 292"/>
                  <a:gd name="T37" fmla="*/ 335 h 343"/>
                  <a:gd name="T38" fmla="*/ 146 w 292"/>
                  <a:gd name="T39" fmla="*/ 343 h 343"/>
                  <a:gd name="T40" fmla="*/ 146 w 292"/>
                  <a:gd name="T41" fmla="*/ 343 h 343"/>
                  <a:gd name="T42" fmla="*/ 129 w 292"/>
                  <a:gd name="T43" fmla="*/ 335 h 343"/>
                  <a:gd name="T44" fmla="*/ 111 w 292"/>
                  <a:gd name="T45" fmla="*/ 326 h 343"/>
                  <a:gd name="T46" fmla="*/ 96 w 292"/>
                  <a:gd name="T47" fmla="*/ 316 h 343"/>
                  <a:gd name="T48" fmla="*/ 82 w 292"/>
                  <a:gd name="T49" fmla="*/ 305 h 343"/>
                  <a:gd name="T50" fmla="*/ 69 w 292"/>
                  <a:gd name="T51" fmla="*/ 293 h 343"/>
                  <a:gd name="T52" fmla="*/ 57 w 292"/>
                  <a:gd name="T53" fmla="*/ 281 h 343"/>
                  <a:gd name="T54" fmla="*/ 46 w 292"/>
                  <a:gd name="T55" fmla="*/ 267 h 343"/>
                  <a:gd name="T56" fmla="*/ 36 w 292"/>
                  <a:gd name="T57" fmla="*/ 255 h 343"/>
                  <a:gd name="T58" fmla="*/ 28 w 292"/>
                  <a:gd name="T59" fmla="*/ 242 h 343"/>
                  <a:gd name="T60" fmla="*/ 20 w 292"/>
                  <a:gd name="T61" fmla="*/ 229 h 343"/>
                  <a:gd name="T62" fmla="*/ 14 w 292"/>
                  <a:gd name="T63" fmla="*/ 217 h 343"/>
                  <a:gd name="T64" fmla="*/ 9 w 292"/>
                  <a:gd name="T65" fmla="*/ 206 h 343"/>
                  <a:gd name="T66" fmla="*/ 5 w 292"/>
                  <a:gd name="T67" fmla="*/ 195 h 343"/>
                  <a:gd name="T68" fmla="*/ 2 w 292"/>
                  <a:gd name="T69" fmla="*/ 186 h 343"/>
                  <a:gd name="T70" fmla="*/ 0 w 292"/>
                  <a:gd name="T71" fmla="*/ 177 h 343"/>
                  <a:gd name="T72" fmla="*/ 0 w 292"/>
                  <a:gd name="T73" fmla="*/ 170 h 343"/>
                  <a:gd name="T74" fmla="*/ 0 w 292"/>
                  <a:gd name="T75" fmla="*/ 170 h 343"/>
                  <a:gd name="T76" fmla="*/ 0 w 292"/>
                  <a:gd name="T77" fmla="*/ 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2" h="343">
                    <a:moveTo>
                      <a:pt x="292" y="0"/>
                    </a:moveTo>
                    <a:lnTo>
                      <a:pt x="292" y="0"/>
                    </a:lnTo>
                    <a:lnTo>
                      <a:pt x="292" y="170"/>
                    </a:lnTo>
                    <a:lnTo>
                      <a:pt x="292" y="170"/>
                    </a:lnTo>
                    <a:lnTo>
                      <a:pt x="291" y="177"/>
                    </a:lnTo>
                    <a:lnTo>
                      <a:pt x="290" y="186"/>
                    </a:lnTo>
                    <a:lnTo>
                      <a:pt x="287" y="195"/>
                    </a:lnTo>
                    <a:lnTo>
                      <a:pt x="283" y="206"/>
                    </a:lnTo>
                    <a:lnTo>
                      <a:pt x="278" y="217"/>
                    </a:lnTo>
                    <a:lnTo>
                      <a:pt x="272" y="229"/>
                    </a:lnTo>
                    <a:lnTo>
                      <a:pt x="264" y="242"/>
                    </a:lnTo>
                    <a:lnTo>
                      <a:pt x="256" y="255"/>
                    </a:lnTo>
                    <a:lnTo>
                      <a:pt x="246" y="267"/>
                    </a:lnTo>
                    <a:lnTo>
                      <a:pt x="235" y="281"/>
                    </a:lnTo>
                    <a:lnTo>
                      <a:pt x="223" y="293"/>
                    </a:lnTo>
                    <a:lnTo>
                      <a:pt x="210" y="305"/>
                    </a:lnTo>
                    <a:lnTo>
                      <a:pt x="196" y="316"/>
                    </a:lnTo>
                    <a:lnTo>
                      <a:pt x="180" y="326"/>
                    </a:lnTo>
                    <a:lnTo>
                      <a:pt x="164" y="335"/>
                    </a:lnTo>
                    <a:lnTo>
                      <a:pt x="146" y="343"/>
                    </a:lnTo>
                    <a:lnTo>
                      <a:pt x="146" y="343"/>
                    </a:lnTo>
                    <a:lnTo>
                      <a:pt x="129" y="335"/>
                    </a:lnTo>
                    <a:lnTo>
                      <a:pt x="111" y="326"/>
                    </a:lnTo>
                    <a:lnTo>
                      <a:pt x="96" y="316"/>
                    </a:lnTo>
                    <a:lnTo>
                      <a:pt x="82" y="305"/>
                    </a:lnTo>
                    <a:lnTo>
                      <a:pt x="69" y="293"/>
                    </a:lnTo>
                    <a:lnTo>
                      <a:pt x="57" y="281"/>
                    </a:lnTo>
                    <a:lnTo>
                      <a:pt x="46" y="267"/>
                    </a:lnTo>
                    <a:lnTo>
                      <a:pt x="36" y="255"/>
                    </a:lnTo>
                    <a:lnTo>
                      <a:pt x="28" y="242"/>
                    </a:lnTo>
                    <a:lnTo>
                      <a:pt x="20" y="229"/>
                    </a:lnTo>
                    <a:lnTo>
                      <a:pt x="14" y="217"/>
                    </a:lnTo>
                    <a:lnTo>
                      <a:pt x="9" y="206"/>
                    </a:lnTo>
                    <a:lnTo>
                      <a:pt x="5" y="195"/>
                    </a:lnTo>
                    <a:lnTo>
                      <a:pt x="2" y="186"/>
                    </a:lnTo>
                    <a:lnTo>
                      <a:pt x="0" y="177"/>
                    </a:lnTo>
                    <a:lnTo>
                      <a:pt x="0" y="170"/>
                    </a:lnTo>
                    <a:lnTo>
                      <a:pt x="0" y="170"/>
                    </a:lnTo>
                    <a:lnTo>
                      <a:pt x="0"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4" name="Freeform 29"/>
              <p:cNvSpPr/>
              <p:nvPr/>
            </p:nvSpPr>
            <p:spPr bwMode="auto">
              <a:xfrm>
                <a:off x="5294313" y="6199188"/>
                <a:ext cx="865188" cy="334963"/>
              </a:xfrm>
              <a:custGeom>
                <a:avLst/>
                <a:gdLst>
                  <a:gd name="T0" fmla="*/ 447 w 545"/>
                  <a:gd name="T1" fmla="*/ 211 h 211"/>
                  <a:gd name="T2" fmla="*/ 447 w 545"/>
                  <a:gd name="T3" fmla="*/ 211 h 211"/>
                  <a:gd name="T4" fmla="*/ 462 w 545"/>
                  <a:gd name="T5" fmla="*/ 200 h 211"/>
                  <a:gd name="T6" fmla="*/ 478 w 545"/>
                  <a:gd name="T7" fmla="*/ 187 h 211"/>
                  <a:gd name="T8" fmla="*/ 496 w 545"/>
                  <a:gd name="T9" fmla="*/ 170 h 211"/>
                  <a:gd name="T10" fmla="*/ 505 w 545"/>
                  <a:gd name="T11" fmla="*/ 160 h 211"/>
                  <a:gd name="T12" fmla="*/ 514 w 545"/>
                  <a:gd name="T13" fmla="*/ 150 h 211"/>
                  <a:gd name="T14" fmla="*/ 523 w 545"/>
                  <a:gd name="T15" fmla="*/ 138 h 211"/>
                  <a:gd name="T16" fmla="*/ 530 w 545"/>
                  <a:gd name="T17" fmla="*/ 126 h 211"/>
                  <a:gd name="T18" fmla="*/ 536 w 545"/>
                  <a:gd name="T19" fmla="*/ 114 h 211"/>
                  <a:gd name="T20" fmla="*/ 541 w 545"/>
                  <a:gd name="T21" fmla="*/ 101 h 211"/>
                  <a:gd name="T22" fmla="*/ 544 w 545"/>
                  <a:gd name="T23" fmla="*/ 87 h 211"/>
                  <a:gd name="T24" fmla="*/ 545 w 545"/>
                  <a:gd name="T25" fmla="*/ 74 h 211"/>
                  <a:gd name="T26" fmla="*/ 545 w 545"/>
                  <a:gd name="T27" fmla="*/ 74 h 211"/>
                  <a:gd name="T28" fmla="*/ 544 w 545"/>
                  <a:gd name="T29" fmla="*/ 60 h 211"/>
                  <a:gd name="T30" fmla="*/ 541 w 545"/>
                  <a:gd name="T31" fmla="*/ 49 h 211"/>
                  <a:gd name="T32" fmla="*/ 536 w 545"/>
                  <a:gd name="T33" fmla="*/ 39 h 211"/>
                  <a:gd name="T34" fmla="*/ 530 w 545"/>
                  <a:gd name="T35" fmla="*/ 30 h 211"/>
                  <a:gd name="T36" fmla="*/ 522 w 545"/>
                  <a:gd name="T37" fmla="*/ 23 h 211"/>
                  <a:gd name="T38" fmla="*/ 512 w 545"/>
                  <a:gd name="T39" fmla="*/ 17 h 211"/>
                  <a:gd name="T40" fmla="*/ 502 w 545"/>
                  <a:gd name="T41" fmla="*/ 12 h 211"/>
                  <a:gd name="T42" fmla="*/ 491 w 545"/>
                  <a:gd name="T43" fmla="*/ 9 h 211"/>
                  <a:gd name="T44" fmla="*/ 479 w 545"/>
                  <a:gd name="T45" fmla="*/ 6 h 211"/>
                  <a:gd name="T46" fmla="*/ 467 w 545"/>
                  <a:gd name="T47" fmla="*/ 3 h 211"/>
                  <a:gd name="T48" fmla="*/ 442 w 545"/>
                  <a:gd name="T49" fmla="*/ 1 h 211"/>
                  <a:gd name="T50" fmla="*/ 418 w 545"/>
                  <a:gd name="T51" fmla="*/ 0 h 211"/>
                  <a:gd name="T52" fmla="*/ 395 w 545"/>
                  <a:gd name="T53" fmla="*/ 0 h 211"/>
                  <a:gd name="T54" fmla="*/ 395 w 545"/>
                  <a:gd name="T55" fmla="*/ 0 h 211"/>
                  <a:gd name="T56" fmla="*/ 273 w 545"/>
                  <a:gd name="T57" fmla="*/ 0 h 211"/>
                  <a:gd name="T58" fmla="*/ 273 w 545"/>
                  <a:gd name="T59" fmla="*/ 0 h 211"/>
                  <a:gd name="T60" fmla="*/ 150 w 545"/>
                  <a:gd name="T61" fmla="*/ 0 h 211"/>
                  <a:gd name="T62" fmla="*/ 150 w 545"/>
                  <a:gd name="T63" fmla="*/ 0 h 211"/>
                  <a:gd name="T64" fmla="*/ 128 w 545"/>
                  <a:gd name="T65" fmla="*/ 0 h 211"/>
                  <a:gd name="T66" fmla="*/ 104 w 545"/>
                  <a:gd name="T67" fmla="*/ 1 h 211"/>
                  <a:gd name="T68" fmla="*/ 79 w 545"/>
                  <a:gd name="T69" fmla="*/ 3 h 211"/>
                  <a:gd name="T70" fmla="*/ 67 w 545"/>
                  <a:gd name="T71" fmla="*/ 6 h 211"/>
                  <a:gd name="T72" fmla="*/ 55 w 545"/>
                  <a:gd name="T73" fmla="*/ 9 h 211"/>
                  <a:gd name="T74" fmla="*/ 44 w 545"/>
                  <a:gd name="T75" fmla="*/ 12 h 211"/>
                  <a:gd name="T76" fmla="*/ 33 w 545"/>
                  <a:gd name="T77" fmla="*/ 17 h 211"/>
                  <a:gd name="T78" fmla="*/ 24 w 545"/>
                  <a:gd name="T79" fmla="*/ 23 h 211"/>
                  <a:gd name="T80" fmla="*/ 16 w 545"/>
                  <a:gd name="T81" fmla="*/ 30 h 211"/>
                  <a:gd name="T82" fmla="*/ 9 w 545"/>
                  <a:gd name="T83" fmla="*/ 39 h 211"/>
                  <a:gd name="T84" fmla="*/ 4 w 545"/>
                  <a:gd name="T85" fmla="*/ 49 h 211"/>
                  <a:gd name="T86" fmla="*/ 1 w 545"/>
                  <a:gd name="T87" fmla="*/ 60 h 211"/>
                  <a:gd name="T88" fmla="*/ 0 w 545"/>
                  <a:gd name="T89" fmla="*/ 74 h 211"/>
                  <a:gd name="T90" fmla="*/ 0 w 545"/>
                  <a:gd name="T91" fmla="*/ 74 h 211"/>
                  <a:gd name="T92" fmla="*/ 1 w 545"/>
                  <a:gd name="T93" fmla="*/ 87 h 211"/>
                  <a:gd name="T94" fmla="*/ 5 w 545"/>
                  <a:gd name="T95" fmla="*/ 101 h 211"/>
                  <a:gd name="T96" fmla="*/ 9 w 545"/>
                  <a:gd name="T97" fmla="*/ 114 h 211"/>
                  <a:gd name="T98" fmla="*/ 16 w 545"/>
                  <a:gd name="T99" fmla="*/ 126 h 211"/>
                  <a:gd name="T100" fmla="*/ 23 w 545"/>
                  <a:gd name="T101" fmla="*/ 138 h 211"/>
                  <a:gd name="T102" fmla="*/ 32 w 545"/>
                  <a:gd name="T103" fmla="*/ 150 h 211"/>
                  <a:gd name="T104" fmla="*/ 40 w 545"/>
                  <a:gd name="T105" fmla="*/ 160 h 211"/>
                  <a:gd name="T106" fmla="*/ 50 w 545"/>
                  <a:gd name="T107" fmla="*/ 170 h 211"/>
                  <a:gd name="T108" fmla="*/ 68 w 545"/>
                  <a:gd name="T109" fmla="*/ 187 h 211"/>
                  <a:gd name="T110" fmla="*/ 84 w 545"/>
                  <a:gd name="T111" fmla="*/ 200 h 211"/>
                  <a:gd name="T112" fmla="*/ 99 w 545"/>
                  <a:gd name="T113" fmla="*/ 21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5" h="211">
                    <a:moveTo>
                      <a:pt x="447" y="211"/>
                    </a:moveTo>
                    <a:lnTo>
                      <a:pt x="447" y="211"/>
                    </a:lnTo>
                    <a:lnTo>
                      <a:pt x="462" y="200"/>
                    </a:lnTo>
                    <a:lnTo>
                      <a:pt x="478" y="187"/>
                    </a:lnTo>
                    <a:lnTo>
                      <a:pt x="496" y="170"/>
                    </a:lnTo>
                    <a:lnTo>
                      <a:pt x="505" y="160"/>
                    </a:lnTo>
                    <a:lnTo>
                      <a:pt x="514" y="150"/>
                    </a:lnTo>
                    <a:lnTo>
                      <a:pt x="523" y="138"/>
                    </a:lnTo>
                    <a:lnTo>
                      <a:pt x="530" y="126"/>
                    </a:lnTo>
                    <a:lnTo>
                      <a:pt x="536" y="114"/>
                    </a:lnTo>
                    <a:lnTo>
                      <a:pt x="541" y="101"/>
                    </a:lnTo>
                    <a:lnTo>
                      <a:pt x="544" y="87"/>
                    </a:lnTo>
                    <a:lnTo>
                      <a:pt x="545" y="74"/>
                    </a:lnTo>
                    <a:lnTo>
                      <a:pt x="545" y="74"/>
                    </a:lnTo>
                    <a:lnTo>
                      <a:pt x="544" y="60"/>
                    </a:lnTo>
                    <a:lnTo>
                      <a:pt x="541" y="49"/>
                    </a:lnTo>
                    <a:lnTo>
                      <a:pt x="536" y="39"/>
                    </a:lnTo>
                    <a:lnTo>
                      <a:pt x="530" y="30"/>
                    </a:lnTo>
                    <a:lnTo>
                      <a:pt x="522" y="23"/>
                    </a:lnTo>
                    <a:lnTo>
                      <a:pt x="512" y="17"/>
                    </a:lnTo>
                    <a:lnTo>
                      <a:pt x="502" y="12"/>
                    </a:lnTo>
                    <a:lnTo>
                      <a:pt x="491" y="9"/>
                    </a:lnTo>
                    <a:lnTo>
                      <a:pt x="479" y="6"/>
                    </a:lnTo>
                    <a:lnTo>
                      <a:pt x="467" y="3"/>
                    </a:lnTo>
                    <a:lnTo>
                      <a:pt x="442" y="1"/>
                    </a:lnTo>
                    <a:lnTo>
                      <a:pt x="418" y="0"/>
                    </a:lnTo>
                    <a:lnTo>
                      <a:pt x="395" y="0"/>
                    </a:lnTo>
                    <a:lnTo>
                      <a:pt x="395" y="0"/>
                    </a:lnTo>
                    <a:lnTo>
                      <a:pt x="273" y="0"/>
                    </a:lnTo>
                    <a:lnTo>
                      <a:pt x="273" y="0"/>
                    </a:lnTo>
                    <a:lnTo>
                      <a:pt x="150" y="0"/>
                    </a:lnTo>
                    <a:lnTo>
                      <a:pt x="150" y="0"/>
                    </a:lnTo>
                    <a:lnTo>
                      <a:pt x="128" y="0"/>
                    </a:lnTo>
                    <a:lnTo>
                      <a:pt x="104" y="1"/>
                    </a:lnTo>
                    <a:lnTo>
                      <a:pt x="79" y="3"/>
                    </a:lnTo>
                    <a:lnTo>
                      <a:pt x="67" y="6"/>
                    </a:lnTo>
                    <a:lnTo>
                      <a:pt x="55" y="9"/>
                    </a:lnTo>
                    <a:lnTo>
                      <a:pt x="44" y="12"/>
                    </a:lnTo>
                    <a:lnTo>
                      <a:pt x="33" y="17"/>
                    </a:lnTo>
                    <a:lnTo>
                      <a:pt x="24" y="23"/>
                    </a:lnTo>
                    <a:lnTo>
                      <a:pt x="16" y="30"/>
                    </a:lnTo>
                    <a:lnTo>
                      <a:pt x="9" y="39"/>
                    </a:lnTo>
                    <a:lnTo>
                      <a:pt x="4" y="49"/>
                    </a:lnTo>
                    <a:lnTo>
                      <a:pt x="1" y="60"/>
                    </a:lnTo>
                    <a:lnTo>
                      <a:pt x="0" y="74"/>
                    </a:lnTo>
                    <a:lnTo>
                      <a:pt x="0" y="74"/>
                    </a:lnTo>
                    <a:lnTo>
                      <a:pt x="1" y="87"/>
                    </a:lnTo>
                    <a:lnTo>
                      <a:pt x="5" y="101"/>
                    </a:lnTo>
                    <a:lnTo>
                      <a:pt x="9" y="114"/>
                    </a:lnTo>
                    <a:lnTo>
                      <a:pt x="16" y="126"/>
                    </a:lnTo>
                    <a:lnTo>
                      <a:pt x="23" y="138"/>
                    </a:lnTo>
                    <a:lnTo>
                      <a:pt x="32" y="150"/>
                    </a:lnTo>
                    <a:lnTo>
                      <a:pt x="40" y="160"/>
                    </a:lnTo>
                    <a:lnTo>
                      <a:pt x="50" y="170"/>
                    </a:lnTo>
                    <a:lnTo>
                      <a:pt x="68" y="187"/>
                    </a:lnTo>
                    <a:lnTo>
                      <a:pt x="84" y="200"/>
                    </a:lnTo>
                    <a:lnTo>
                      <a:pt x="99" y="2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5" name="Line 30"/>
              <p:cNvSpPr>
                <a:spLocks noChangeShapeType="1"/>
              </p:cNvSpPr>
              <p:nvPr/>
            </p:nvSpPr>
            <p:spPr bwMode="auto">
              <a:xfrm>
                <a:off x="5495925" y="6135688"/>
                <a:ext cx="463550" cy="0"/>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6" name="Line 31"/>
              <p:cNvSpPr>
                <a:spLocks noChangeShapeType="1"/>
              </p:cNvSpPr>
              <p:nvPr/>
            </p:nvSpPr>
            <p:spPr bwMode="auto">
              <a:xfrm>
                <a:off x="5727700" y="6743700"/>
                <a:ext cx="0" cy="9207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7" name="Freeform 32"/>
              <p:cNvSpPr/>
              <p:nvPr/>
            </p:nvSpPr>
            <p:spPr bwMode="auto">
              <a:xfrm>
                <a:off x="5549900" y="6878638"/>
                <a:ext cx="355600" cy="107950"/>
              </a:xfrm>
              <a:custGeom>
                <a:avLst/>
                <a:gdLst>
                  <a:gd name="T0" fmla="*/ 0 w 224"/>
                  <a:gd name="T1" fmla="*/ 68 h 68"/>
                  <a:gd name="T2" fmla="*/ 0 w 224"/>
                  <a:gd name="T3" fmla="*/ 32 h 68"/>
                  <a:gd name="T4" fmla="*/ 0 w 224"/>
                  <a:gd name="T5" fmla="*/ 32 h 68"/>
                  <a:gd name="T6" fmla="*/ 0 w 224"/>
                  <a:gd name="T7" fmla="*/ 25 h 68"/>
                  <a:gd name="T8" fmla="*/ 2 w 224"/>
                  <a:gd name="T9" fmla="*/ 19 h 68"/>
                  <a:gd name="T10" fmla="*/ 5 w 224"/>
                  <a:gd name="T11" fmla="*/ 14 h 68"/>
                  <a:gd name="T12" fmla="*/ 9 w 224"/>
                  <a:gd name="T13" fmla="*/ 10 h 68"/>
                  <a:gd name="T14" fmla="*/ 13 w 224"/>
                  <a:gd name="T15" fmla="*/ 6 h 68"/>
                  <a:gd name="T16" fmla="*/ 19 w 224"/>
                  <a:gd name="T17" fmla="*/ 3 h 68"/>
                  <a:gd name="T18" fmla="*/ 24 w 224"/>
                  <a:gd name="T19" fmla="*/ 1 h 68"/>
                  <a:gd name="T20" fmla="*/ 31 w 224"/>
                  <a:gd name="T21" fmla="*/ 0 h 68"/>
                  <a:gd name="T22" fmla="*/ 193 w 224"/>
                  <a:gd name="T23" fmla="*/ 0 h 68"/>
                  <a:gd name="T24" fmla="*/ 193 w 224"/>
                  <a:gd name="T25" fmla="*/ 0 h 68"/>
                  <a:gd name="T26" fmla="*/ 199 w 224"/>
                  <a:gd name="T27" fmla="*/ 1 h 68"/>
                  <a:gd name="T28" fmla="*/ 205 w 224"/>
                  <a:gd name="T29" fmla="*/ 3 h 68"/>
                  <a:gd name="T30" fmla="*/ 210 w 224"/>
                  <a:gd name="T31" fmla="*/ 6 h 68"/>
                  <a:gd name="T32" fmla="*/ 215 w 224"/>
                  <a:gd name="T33" fmla="*/ 10 h 68"/>
                  <a:gd name="T34" fmla="*/ 219 w 224"/>
                  <a:gd name="T35" fmla="*/ 14 h 68"/>
                  <a:gd name="T36" fmla="*/ 222 w 224"/>
                  <a:gd name="T37" fmla="*/ 19 h 68"/>
                  <a:gd name="T38" fmla="*/ 224 w 224"/>
                  <a:gd name="T39" fmla="*/ 25 h 68"/>
                  <a:gd name="T40" fmla="*/ 224 w 224"/>
                  <a:gd name="T41" fmla="*/ 32 h 68"/>
                  <a:gd name="T42" fmla="*/ 224 w 224"/>
                  <a:gd name="T43" fmla="*/ 68 h 68"/>
                  <a:gd name="T44" fmla="*/ 0 w 224"/>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4" h="68">
                    <a:moveTo>
                      <a:pt x="0" y="68"/>
                    </a:moveTo>
                    <a:lnTo>
                      <a:pt x="0" y="32"/>
                    </a:lnTo>
                    <a:lnTo>
                      <a:pt x="0" y="32"/>
                    </a:lnTo>
                    <a:lnTo>
                      <a:pt x="0" y="25"/>
                    </a:lnTo>
                    <a:lnTo>
                      <a:pt x="2" y="19"/>
                    </a:lnTo>
                    <a:lnTo>
                      <a:pt x="5" y="14"/>
                    </a:lnTo>
                    <a:lnTo>
                      <a:pt x="9" y="10"/>
                    </a:lnTo>
                    <a:lnTo>
                      <a:pt x="13" y="6"/>
                    </a:lnTo>
                    <a:lnTo>
                      <a:pt x="19" y="3"/>
                    </a:lnTo>
                    <a:lnTo>
                      <a:pt x="24" y="1"/>
                    </a:lnTo>
                    <a:lnTo>
                      <a:pt x="31" y="0"/>
                    </a:lnTo>
                    <a:lnTo>
                      <a:pt x="193" y="0"/>
                    </a:lnTo>
                    <a:lnTo>
                      <a:pt x="193" y="0"/>
                    </a:lnTo>
                    <a:lnTo>
                      <a:pt x="199" y="1"/>
                    </a:lnTo>
                    <a:lnTo>
                      <a:pt x="205" y="3"/>
                    </a:lnTo>
                    <a:lnTo>
                      <a:pt x="210" y="6"/>
                    </a:lnTo>
                    <a:lnTo>
                      <a:pt x="215" y="10"/>
                    </a:lnTo>
                    <a:lnTo>
                      <a:pt x="219" y="14"/>
                    </a:lnTo>
                    <a:lnTo>
                      <a:pt x="222" y="19"/>
                    </a:lnTo>
                    <a:lnTo>
                      <a:pt x="224" y="25"/>
                    </a:lnTo>
                    <a:lnTo>
                      <a:pt x="224" y="32"/>
                    </a:lnTo>
                    <a:lnTo>
                      <a:pt x="224" y="68"/>
                    </a:lnTo>
                    <a:lnTo>
                      <a:pt x="0" y="68"/>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98" name="组合 97"/>
          <p:cNvGrpSpPr/>
          <p:nvPr/>
        </p:nvGrpSpPr>
        <p:grpSpPr>
          <a:xfrm>
            <a:off x="8055812" y="1741510"/>
            <a:ext cx="672725" cy="672725"/>
            <a:chOff x="3302457" y="2710411"/>
            <a:chExt cx="303402" cy="303402"/>
          </a:xfrm>
          <a:solidFill>
            <a:schemeClr val="bg1"/>
          </a:solidFill>
        </p:grpSpPr>
        <p:sp>
          <p:nvSpPr>
            <p:cNvPr id="99" name="椭圆 98"/>
            <p:cNvSpPr/>
            <p:nvPr/>
          </p:nvSpPr>
          <p:spPr>
            <a:xfrm>
              <a:off x="3302457" y="2710411"/>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100" name="组合 99"/>
            <p:cNvGrpSpPr/>
            <p:nvPr/>
          </p:nvGrpSpPr>
          <p:grpSpPr>
            <a:xfrm>
              <a:off x="3382034" y="2786461"/>
              <a:ext cx="144246" cy="151304"/>
              <a:chOff x="2847975" y="6135688"/>
              <a:chExt cx="811213" cy="850900"/>
            </a:xfrm>
            <a:grpFill/>
          </p:grpSpPr>
          <p:sp>
            <p:nvSpPr>
              <p:cNvPr id="101" name="Freeform 8"/>
              <p:cNvSpPr/>
              <p:nvPr/>
            </p:nvSpPr>
            <p:spPr bwMode="auto">
              <a:xfrm>
                <a:off x="2847975" y="6135688"/>
                <a:ext cx="811213" cy="463550"/>
              </a:xfrm>
              <a:custGeom>
                <a:avLst/>
                <a:gdLst>
                  <a:gd name="T0" fmla="*/ 245 w 511"/>
                  <a:gd name="T1" fmla="*/ 2 h 292"/>
                  <a:gd name="T2" fmla="*/ 10 w 511"/>
                  <a:gd name="T3" fmla="*/ 129 h 292"/>
                  <a:gd name="T4" fmla="*/ 10 w 511"/>
                  <a:gd name="T5" fmla="*/ 129 h 292"/>
                  <a:gd name="T6" fmla="*/ 6 w 511"/>
                  <a:gd name="T7" fmla="*/ 132 h 292"/>
                  <a:gd name="T8" fmla="*/ 2 w 511"/>
                  <a:gd name="T9" fmla="*/ 136 h 292"/>
                  <a:gd name="T10" fmla="*/ 0 w 511"/>
                  <a:gd name="T11" fmla="*/ 141 h 292"/>
                  <a:gd name="T12" fmla="*/ 0 w 511"/>
                  <a:gd name="T13" fmla="*/ 146 h 292"/>
                  <a:gd name="T14" fmla="*/ 0 w 511"/>
                  <a:gd name="T15" fmla="*/ 151 h 292"/>
                  <a:gd name="T16" fmla="*/ 2 w 511"/>
                  <a:gd name="T17" fmla="*/ 155 h 292"/>
                  <a:gd name="T18" fmla="*/ 6 w 511"/>
                  <a:gd name="T19" fmla="*/ 159 h 292"/>
                  <a:gd name="T20" fmla="*/ 10 w 511"/>
                  <a:gd name="T21" fmla="*/ 163 h 292"/>
                  <a:gd name="T22" fmla="*/ 245 w 511"/>
                  <a:gd name="T23" fmla="*/ 289 h 292"/>
                  <a:gd name="T24" fmla="*/ 245 w 511"/>
                  <a:gd name="T25" fmla="*/ 289 h 292"/>
                  <a:gd name="T26" fmla="*/ 250 w 511"/>
                  <a:gd name="T27" fmla="*/ 291 h 292"/>
                  <a:gd name="T28" fmla="*/ 256 w 511"/>
                  <a:gd name="T29" fmla="*/ 292 h 292"/>
                  <a:gd name="T30" fmla="*/ 261 w 511"/>
                  <a:gd name="T31" fmla="*/ 291 h 292"/>
                  <a:gd name="T32" fmla="*/ 267 w 511"/>
                  <a:gd name="T33" fmla="*/ 289 h 292"/>
                  <a:gd name="T34" fmla="*/ 500 w 511"/>
                  <a:gd name="T35" fmla="*/ 163 h 292"/>
                  <a:gd name="T36" fmla="*/ 500 w 511"/>
                  <a:gd name="T37" fmla="*/ 163 h 292"/>
                  <a:gd name="T38" fmla="*/ 505 w 511"/>
                  <a:gd name="T39" fmla="*/ 159 h 292"/>
                  <a:gd name="T40" fmla="*/ 508 w 511"/>
                  <a:gd name="T41" fmla="*/ 155 h 292"/>
                  <a:gd name="T42" fmla="*/ 510 w 511"/>
                  <a:gd name="T43" fmla="*/ 151 h 292"/>
                  <a:gd name="T44" fmla="*/ 511 w 511"/>
                  <a:gd name="T45" fmla="*/ 146 h 292"/>
                  <a:gd name="T46" fmla="*/ 510 w 511"/>
                  <a:gd name="T47" fmla="*/ 141 h 292"/>
                  <a:gd name="T48" fmla="*/ 508 w 511"/>
                  <a:gd name="T49" fmla="*/ 136 h 292"/>
                  <a:gd name="T50" fmla="*/ 505 w 511"/>
                  <a:gd name="T51" fmla="*/ 132 h 292"/>
                  <a:gd name="T52" fmla="*/ 500 w 511"/>
                  <a:gd name="T53" fmla="*/ 129 h 292"/>
                  <a:gd name="T54" fmla="*/ 267 w 511"/>
                  <a:gd name="T55" fmla="*/ 2 h 292"/>
                  <a:gd name="T56" fmla="*/ 267 w 511"/>
                  <a:gd name="T57" fmla="*/ 2 h 292"/>
                  <a:gd name="T58" fmla="*/ 261 w 511"/>
                  <a:gd name="T59" fmla="*/ 0 h 292"/>
                  <a:gd name="T60" fmla="*/ 256 w 511"/>
                  <a:gd name="T61" fmla="*/ 0 h 292"/>
                  <a:gd name="T62" fmla="*/ 250 w 511"/>
                  <a:gd name="T63" fmla="*/ 0 h 292"/>
                  <a:gd name="T64" fmla="*/ 245 w 511"/>
                  <a:gd name="T65" fmla="*/ 2 h 292"/>
                  <a:gd name="T66" fmla="*/ 245 w 511"/>
                  <a:gd name="T67" fmla="*/ 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1" h="292">
                    <a:moveTo>
                      <a:pt x="245" y="2"/>
                    </a:moveTo>
                    <a:lnTo>
                      <a:pt x="10" y="129"/>
                    </a:lnTo>
                    <a:lnTo>
                      <a:pt x="10" y="129"/>
                    </a:lnTo>
                    <a:lnTo>
                      <a:pt x="6" y="132"/>
                    </a:lnTo>
                    <a:lnTo>
                      <a:pt x="2" y="136"/>
                    </a:lnTo>
                    <a:lnTo>
                      <a:pt x="0" y="141"/>
                    </a:lnTo>
                    <a:lnTo>
                      <a:pt x="0" y="146"/>
                    </a:lnTo>
                    <a:lnTo>
                      <a:pt x="0" y="151"/>
                    </a:lnTo>
                    <a:lnTo>
                      <a:pt x="2" y="155"/>
                    </a:lnTo>
                    <a:lnTo>
                      <a:pt x="6" y="159"/>
                    </a:lnTo>
                    <a:lnTo>
                      <a:pt x="10" y="163"/>
                    </a:lnTo>
                    <a:lnTo>
                      <a:pt x="245" y="289"/>
                    </a:lnTo>
                    <a:lnTo>
                      <a:pt x="245" y="289"/>
                    </a:lnTo>
                    <a:lnTo>
                      <a:pt x="250" y="291"/>
                    </a:lnTo>
                    <a:lnTo>
                      <a:pt x="256" y="292"/>
                    </a:lnTo>
                    <a:lnTo>
                      <a:pt x="261" y="291"/>
                    </a:lnTo>
                    <a:lnTo>
                      <a:pt x="267" y="289"/>
                    </a:lnTo>
                    <a:lnTo>
                      <a:pt x="500" y="163"/>
                    </a:lnTo>
                    <a:lnTo>
                      <a:pt x="500" y="163"/>
                    </a:lnTo>
                    <a:lnTo>
                      <a:pt x="505" y="159"/>
                    </a:lnTo>
                    <a:lnTo>
                      <a:pt x="508" y="155"/>
                    </a:lnTo>
                    <a:lnTo>
                      <a:pt x="510" y="151"/>
                    </a:lnTo>
                    <a:lnTo>
                      <a:pt x="511" y="146"/>
                    </a:lnTo>
                    <a:lnTo>
                      <a:pt x="510" y="141"/>
                    </a:lnTo>
                    <a:lnTo>
                      <a:pt x="508" y="136"/>
                    </a:lnTo>
                    <a:lnTo>
                      <a:pt x="505" y="132"/>
                    </a:lnTo>
                    <a:lnTo>
                      <a:pt x="500" y="129"/>
                    </a:lnTo>
                    <a:lnTo>
                      <a:pt x="267" y="2"/>
                    </a:lnTo>
                    <a:lnTo>
                      <a:pt x="267" y="2"/>
                    </a:lnTo>
                    <a:lnTo>
                      <a:pt x="261" y="0"/>
                    </a:lnTo>
                    <a:lnTo>
                      <a:pt x="256" y="0"/>
                    </a:lnTo>
                    <a:lnTo>
                      <a:pt x="250" y="0"/>
                    </a:lnTo>
                    <a:lnTo>
                      <a:pt x="245" y="2"/>
                    </a:lnTo>
                    <a:lnTo>
                      <a:pt x="245" y="2"/>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2" name="Freeform 9"/>
              <p:cNvSpPr/>
              <p:nvPr/>
            </p:nvSpPr>
            <p:spPr bwMode="auto">
              <a:xfrm>
                <a:off x="2847975" y="6505575"/>
                <a:ext cx="811213" cy="295275"/>
              </a:xfrm>
              <a:custGeom>
                <a:avLst/>
                <a:gdLst>
                  <a:gd name="T0" fmla="*/ 51 w 511"/>
                  <a:gd name="T1" fmla="*/ 0 h 186"/>
                  <a:gd name="T2" fmla="*/ 10 w 511"/>
                  <a:gd name="T3" fmla="*/ 22 h 186"/>
                  <a:gd name="T4" fmla="*/ 10 w 511"/>
                  <a:gd name="T5" fmla="*/ 22 h 186"/>
                  <a:gd name="T6" fmla="*/ 6 w 511"/>
                  <a:gd name="T7" fmla="*/ 25 h 186"/>
                  <a:gd name="T8" fmla="*/ 2 w 511"/>
                  <a:gd name="T9" fmla="*/ 30 h 186"/>
                  <a:gd name="T10" fmla="*/ 0 w 511"/>
                  <a:gd name="T11" fmla="*/ 34 h 186"/>
                  <a:gd name="T12" fmla="*/ 0 w 511"/>
                  <a:gd name="T13" fmla="*/ 39 h 186"/>
                  <a:gd name="T14" fmla="*/ 0 w 511"/>
                  <a:gd name="T15" fmla="*/ 44 h 186"/>
                  <a:gd name="T16" fmla="*/ 2 w 511"/>
                  <a:gd name="T17" fmla="*/ 49 h 186"/>
                  <a:gd name="T18" fmla="*/ 6 w 511"/>
                  <a:gd name="T19" fmla="*/ 53 h 186"/>
                  <a:gd name="T20" fmla="*/ 10 w 511"/>
                  <a:gd name="T21" fmla="*/ 56 h 186"/>
                  <a:gd name="T22" fmla="*/ 245 w 511"/>
                  <a:gd name="T23" fmla="*/ 183 h 186"/>
                  <a:gd name="T24" fmla="*/ 245 w 511"/>
                  <a:gd name="T25" fmla="*/ 183 h 186"/>
                  <a:gd name="T26" fmla="*/ 250 w 511"/>
                  <a:gd name="T27" fmla="*/ 185 h 186"/>
                  <a:gd name="T28" fmla="*/ 256 w 511"/>
                  <a:gd name="T29" fmla="*/ 186 h 186"/>
                  <a:gd name="T30" fmla="*/ 261 w 511"/>
                  <a:gd name="T31" fmla="*/ 185 h 186"/>
                  <a:gd name="T32" fmla="*/ 267 w 511"/>
                  <a:gd name="T33" fmla="*/ 183 h 186"/>
                  <a:gd name="T34" fmla="*/ 500 w 511"/>
                  <a:gd name="T35" fmla="*/ 56 h 186"/>
                  <a:gd name="T36" fmla="*/ 500 w 511"/>
                  <a:gd name="T37" fmla="*/ 56 h 186"/>
                  <a:gd name="T38" fmla="*/ 505 w 511"/>
                  <a:gd name="T39" fmla="*/ 53 h 186"/>
                  <a:gd name="T40" fmla="*/ 508 w 511"/>
                  <a:gd name="T41" fmla="*/ 49 h 186"/>
                  <a:gd name="T42" fmla="*/ 510 w 511"/>
                  <a:gd name="T43" fmla="*/ 44 h 186"/>
                  <a:gd name="T44" fmla="*/ 511 w 511"/>
                  <a:gd name="T45" fmla="*/ 39 h 186"/>
                  <a:gd name="T46" fmla="*/ 510 w 511"/>
                  <a:gd name="T47" fmla="*/ 34 h 186"/>
                  <a:gd name="T48" fmla="*/ 508 w 511"/>
                  <a:gd name="T49" fmla="*/ 30 h 186"/>
                  <a:gd name="T50" fmla="*/ 505 w 511"/>
                  <a:gd name="T51" fmla="*/ 25 h 186"/>
                  <a:gd name="T52" fmla="*/ 500 w 511"/>
                  <a:gd name="T53" fmla="*/ 22 h 186"/>
                  <a:gd name="T54" fmla="*/ 459 w 511"/>
                  <a:gd name="T5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6">
                    <a:moveTo>
                      <a:pt x="51" y="0"/>
                    </a:moveTo>
                    <a:lnTo>
                      <a:pt x="10" y="22"/>
                    </a:lnTo>
                    <a:lnTo>
                      <a:pt x="10" y="22"/>
                    </a:lnTo>
                    <a:lnTo>
                      <a:pt x="6" y="25"/>
                    </a:lnTo>
                    <a:lnTo>
                      <a:pt x="2" y="30"/>
                    </a:lnTo>
                    <a:lnTo>
                      <a:pt x="0" y="34"/>
                    </a:lnTo>
                    <a:lnTo>
                      <a:pt x="0" y="39"/>
                    </a:lnTo>
                    <a:lnTo>
                      <a:pt x="0" y="44"/>
                    </a:lnTo>
                    <a:lnTo>
                      <a:pt x="2" y="49"/>
                    </a:lnTo>
                    <a:lnTo>
                      <a:pt x="6" y="53"/>
                    </a:lnTo>
                    <a:lnTo>
                      <a:pt x="10" y="56"/>
                    </a:lnTo>
                    <a:lnTo>
                      <a:pt x="245" y="183"/>
                    </a:lnTo>
                    <a:lnTo>
                      <a:pt x="245" y="183"/>
                    </a:lnTo>
                    <a:lnTo>
                      <a:pt x="250" y="185"/>
                    </a:lnTo>
                    <a:lnTo>
                      <a:pt x="256" y="186"/>
                    </a:lnTo>
                    <a:lnTo>
                      <a:pt x="261" y="185"/>
                    </a:lnTo>
                    <a:lnTo>
                      <a:pt x="267" y="183"/>
                    </a:lnTo>
                    <a:lnTo>
                      <a:pt x="500" y="56"/>
                    </a:lnTo>
                    <a:lnTo>
                      <a:pt x="500" y="56"/>
                    </a:lnTo>
                    <a:lnTo>
                      <a:pt x="505" y="53"/>
                    </a:lnTo>
                    <a:lnTo>
                      <a:pt x="508" y="49"/>
                    </a:lnTo>
                    <a:lnTo>
                      <a:pt x="510" y="44"/>
                    </a:lnTo>
                    <a:lnTo>
                      <a:pt x="511" y="39"/>
                    </a:lnTo>
                    <a:lnTo>
                      <a:pt x="510" y="34"/>
                    </a:lnTo>
                    <a:lnTo>
                      <a:pt x="508" y="30"/>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3" name="Freeform 10"/>
              <p:cNvSpPr/>
              <p:nvPr/>
            </p:nvSpPr>
            <p:spPr bwMode="auto">
              <a:xfrm>
                <a:off x="2847975" y="6692900"/>
                <a:ext cx="811213" cy="293688"/>
              </a:xfrm>
              <a:custGeom>
                <a:avLst/>
                <a:gdLst>
                  <a:gd name="T0" fmla="*/ 51 w 511"/>
                  <a:gd name="T1" fmla="*/ 0 h 185"/>
                  <a:gd name="T2" fmla="*/ 10 w 511"/>
                  <a:gd name="T3" fmla="*/ 22 h 185"/>
                  <a:gd name="T4" fmla="*/ 10 w 511"/>
                  <a:gd name="T5" fmla="*/ 22 h 185"/>
                  <a:gd name="T6" fmla="*/ 6 w 511"/>
                  <a:gd name="T7" fmla="*/ 25 h 185"/>
                  <a:gd name="T8" fmla="*/ 2 w 511"/>
                  <a:gd name="T9" fmla="*/ 29 h 185"/>
                  <a:gd name="T10" fmla="*/ 0 w 511"/>
                  <a:gd name="T11" fmla="*/ 34 h 185"/>
                  <a:gd name="T12" fmla="*/ 0 w 511"/>
                  <a:gd name="T13" fmla="*/ 39 h 185"/>
                  <a:gd name="T14" fmla="*/ 0 w 511"/>
                  <a:gd name="T15" fmla="*/ 44 h 185"/>
                  <a:gd name="T16" fmla="*/ 2 w 511"/>
                  <a:gd name="T17" fmla="*/ 48 h 185"/>
                  <a:gd name="T18" fmla="*/ 6 w 511"/>
                  <a:gd name="T19" fmla="*/ 52 h 185"/>
                  <a:gd name="T20" fmla="*/ 10 w 511"/>
                  <a:gd name="T21" fmla="*/ 56 h 185"/>
                  <a:gd name="T22" fmla="*/ 245 w 511"/>
                  <a:gd name="T23" fmla="*/ 182 h 185"/>
                  <a:gd name="T24" fmla="*/ 245 w 511"/>
                  <a:gd name="T25" fmla="*/ 182 h 185"/>
                  <a:gd name="T26" fmla="*/ 250 w 511"/>
                  <a:gd name="T27" fmla="*/ 184 h 185"/>
                  <a:gd name="T28" fmla="*/ 256 w 511"/>
                  <a:gd name="T29" fmla="*/ 185 h 185"/>
                  <a:gd name="T30" fmla="*/ 261 w 511"/>
                  <a:gd name="T31" fmla="*/ 184 h 185"/>
                  <a:gd name="T32" fmla="*/ 267 w 511"/>
                  <a:gd name="T33" fmla="*/ 182 h 185"/>
                  <a:gd name="T34" fmla="*/ 500 w 511"/>
                  <a:gd name="T35" fmla="*/ 56 h 185"/>
                  <a:gd name="T36" fmla="*/ 500 w 511"/>
                  <a:gd name="T37" fmla="*/ 56 h 185"/>
                  <a:gd name="T38" fmla="*/ 505 w 511"/>
                  <a:gd name="T39" fmla="*/ 52 h 185"/>
                  <a:gd name="T40" fmla="*/ 508 w 511"/>
                  <a:gd name="T41" fmla="*/ 48 h 185"/>
                  <a:gd name="T42" fmla="*/ 510 w 511"/>
                  <a:gd name="T43" fmla="*/ 44 h 185"/>
                  <a:gd name="T44" fmla="*/ 511 w 511"/>
                  <a:gd name="T45" fmla="*/ 39 h 185"/>
                  <a:gd name="T46" fmla="*/ 510 w 511"/>
                  <a:gd name="T47" fmla="*/ 34 h 185"/>
                  <a:gd name="T48" fmla="*/ 508 w 511"/>
                  <a:gd name="T49" fmla="*/ 29 h 185"/>
                  <a:gd name="T50" fmla="*/ 505 w 511"/>
                  <a:gd name="T51" fmla="*/ 25 h 185"/>
                  <a:gd name="T52" fmla="*/ 500 w 511"/>
                  <a:gd name="T53" fmla="*/ 22 h 185"/>
                  <a:gd name="T54" fmla="*/ 459 w 511"/>
                  <a:gd name="T5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5">
                    <a:moveTo>
                      <a:pt x="51" y="0"/>
                    </a:moveTo>
                    <a:lnTo>
                      <a:pt x="10" y="22"/>
                    </a:lnTo>
                    <a:lnTo>
                      <a:pt x="10" y="22"/>
                    </a:lnTo>
                    <a:lnTo>
                      <a:pt x="6" y="25"/>
                    </a:lnTo>
                    <a:lnTo>
                      <a:pt x="2" y="29"/>
                    </a:lnTo>
                    <a:lnTo>
                      <a:pt x="0" y="34"/>
                    </a:lnTo>
                    <a:lnTo>
                      <a:pt x="0" y="39"/>
                    </a:lnTo>
                    <a:lnTo>
                      <a:pt x="0" y="44"/>
                    </a:lnTo>
                    <a:lnTo>
                      <a:pt x="2" y="48"/>
                    </a:lnTo>
                    <a:lnTo>
                      <a:pt x="6" y="52"/>
                    </a:lnTo>
                    <a:lnTo>
                      <a:pt x="10" y="56"/>
                    </a:lnTo>
                    <a:lnTo>
                      <a:pt x="245" y="182"/>
                    </a:lnTo>
                    <a:lnTo>
                      <a:pt x="245" y="182"/>
                    </a:lnTo>
                    <a:lnTo>
                      <a:pt x="250" y="184"/>
                    </a:lnTo>
                    <a:lnTo>
                      <a:pt x="256" y="185"/>
                    </a:lnTo>
                    <a:lnTo>
                      <a:pt x="261" y="184"/>
                    </a:lnTo>
                    <a:lnTo>
                      <a:pt x="267" y="182"/>
                    </a:lnTo>
                    <a:lnTo>
                      <a:pt x="500" y="56"/>
                    </a:lnTo>
                    <a:lnTo>
                      <a:pt x="500" y="56"/>
                    </a:lnTo>
                    <a:lnTo>
                      <a:pt x="505" y="52"/>
                    </a:lnTo>
                    <a:lnTo>
                      <a:pt x="508" y="48"/>
                    </a:lnTo>
                    <a:lnTo>
                      <a:pt x="510" y="44"/>
                    </a:lnTo>
                    <a:lnTo>
                      <a:pt x="511" y="39"/>
                    </a:lnTo>
                    <a:lnTo>
                      <a:pt x="510" y="34"/>
                    </a:lnTo>
                    <a:lnTo>
                      <a:pt x="508" y="29"/>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104" name="组合 103"/>
          <p:cNvGrpSpPr/>
          <p:nvPr/>
        </p:nvGrpSpPr>
        <p:grpSpPr>
          <a:xfrm>
            <a:off x="5276852" y="1247534"/>
            <a:ext cx="1698332" cy="1698332"/>
            <a:chOff x="3935044" y="1481229"/>
            <a:chExt cx="1273915" cy="1273915"/>
          </a:xfrm>
          <a:solidFill>
            <a:schemeClr val="bg1"/>
          </a:solidFill>
        </p:grpSpPr>
        <p:sp>
          <p:nvSpPr>
            <p:cNvPr id="105" name="Freeform 6"/>
            <p:cNvSpPr/>
            <p:nvPr/>
          </p:nvSpPr>
          <p:spPr bwMode="auto">
            <a:xfrm rot="8100000">
              <a:off x="3935044" y="1481229"/>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3B3838"/>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106" name="组合 105"/>
            <p:cNvGrpSpPr/>
            <p:nvPr/>
          </p:nvGrpSpPr>
          <p:grpSpPr>
            <a:xfrm>
              <a:off x="4425000" y="1980933"/>
              <a:ext cx="294002" cy="293454"/>
              <a:chOff x="4064000" y="6135688"/>
              <a:chExt cx="852488" cy="850900"/>
            </a:xfrm>
            <a:grpFill/>
          </p:grpSpPr>
          <p:sp>
            <p:nvSpPr>
              <p:cNvPr id="107" name="Freeform 11"/>
              <p:cNvSpPr/>
              <p:nvPr/>
            </p:nvSpPr>
            <p:spPr bwMode="auto">
              <a:xfrm>
                <a:off x="4064000" y="6135688"/>
                <a:ext cx="852488" cy="850900"/>
              </a:xfrm>
              <a:custGeom>
                <a:avLst/>
                <a:gdLst>
                  <a:gd name="T0" fmla="*/ 529 w 537"/>
                  <a:gd name="T1" fmla="*/ 80 h 536"/>
                  <a:gd name="T2" fmla="*/ 456 w 537"/>
                  <a:gd name="T3" fmla="*/ 7 h 536"/>
                  <a:gd name="T4" fmla="*/ 456 w 537"/>
                  <a:gd name="T5" fmla="*/ 7 h 536"/>
                  <a:gd name="T6" fmla="*/ 452 w 537"/>
                  <a:gd name="T7" fmla="*/ 3 h 536"/>
                  <a:gd name="T8" fmla="*/ 447 w 537"/>
                  <a:gd name="T9" fmla="*/ 1 h 536"/>
                  <a:gd name="T10" fmla="*/ 442 w 537"/>
                  <a:gd name="T11" fmla="*/ 0 h 536"/>
                  <a:gd name="T12" fmla="*/ 437 w 537"/>
                  <a:gd name="T13" fmla="*/ 0 h 536"/>
                  <a:gd name="T14" fmla="*/ 432 w 537"/>
                  <a:gd name="T15" fmla="*/ 0 h 536"/>
                  <a:gd name="T16" fmla="*/ 427 w 537"/>
                  <a:gd name="T17" fmla="*/ 2 h 536"/>
                  <a:gd name="T18" fmla="*/ 422 w 537"/>
                  <a:gd name="T19" fmla="*/ 5 h 536"/>
                  <a:gd name="T20" fmla="*/ 417 w 537"/>
                  <a:gd name="T21" fmla="*/ 8 h 536"/>
                  <a:gd name="T22" fmla="*/ 367 w 537"/>
                  <a:gd name="T23" fmla="*/ 59 h 536"/>
                  <a:gd name="T24" fmla="*/ 43 w 537"/>
                  <a:gd name="T25" fmla="*/ 383 h 536"/>
                  <a:gd name="T26" fmla="*/ 0 w 537"/>
                  <a:gd name="T27" fmla="*/ 536 h 536"/>
                  <a:gd name="T28" fmla="*/ 153 w 537"/>
                  <a:gd name="T29" fmla="*/ 494 h 536"/>
                  <a:gd name="T30" fmla="*/ 478 w 537"/>
                  <a:gd name="T31" fmla="*/ 169 h 536"/>
                  <a:gd name="T32" fmla="*/ 528 w 537"/>
                  <a:gd name="T33" fmla="*/ 119 h 536"/>
                  <a:gd name="T34" fmla="*/ 528 w 537"/>
                  <a:gd name="T35" fmla="*/ 119 h 536"/>
                  <a:gd name="T36" fmla="*/ 531 w 537"/>
                  <a:gd name="T37" fmla="*/ 115 h 536"/>
                  <a:gd name="T38" fmla="*/ 534 w 537"/>
                  <a:gd name="T39" fmla="*/ 110 h 536"/>
                  <a:gd name="T40" fmla="*/ 536 w 537"/>
                  <a:gd name="T41" fmla="*/ 105 h 536"/>
                  <a:gd name="T42" fmla="*/ 537 w 537"/>
                  <a:gd name="T43" fmla="*/ 99 h 536"/>
                  <a:gd name="T44" fmla="*/ 536 w 537"/>
                  <a:gd name="T45" fmla="*/ 94 h 536"/>
                  <a:gd name="T46" fmla="*/ 535 w 537"/>
                  <a:gd name="T47" fmla="*/ 89 h 536"/>
                  <a:gd name="T48" fmla="*/ 533 w 537"/>
                  <a:gd name="T49" fmla="*/ 85 h 536"/>
                  <a:gd name="T50" fmla="*/ 529 w 537"/>
                  <a:gd name="T51" fmla="*/ 80 h 536"/>
                  <a:gd name="T52" fmla="*/ 529 w 537"/>
                  <a:gd name="T53" fmla="*/ 8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7" h="536">
                    <a:moveTo>
                      <a:pt x="529" y="80"/>
                    </a:moveTo>
                    <a:lnTo>
                      <a:pt x="456" y="7"/>
                    </a:lnTo>
                    <a:lnTo>
                      <a:pt x="456" y="7"/>
                    </a:lnTo>
                    <a:lnTo>
                      <a:pt x="452" y="3"/>
                    </a:lnTo>
                    <a:lnTo>
                      <a:pt x="447" y="1"/>
                    </a:lnTo>
                    <a:lnTo>
                      <a:pt x="442" y="0"/>
                    </a:lnTo>
                    <a:lnTo>
                      <a:pt x="437" y="0"/>
                    </a:lnTo>
                    <a:lnTo>
                      <a:pt x="432" y="0"/>
                    </a:lnTo>
                    <a:lnTo>
                      <a:pt x="427" y="2"/>
                    </a:lnTo>
                    <a:lnTo>
                      <a:pt x="422" y="5"/>
                    </a:lnTo>
                    <a:lnTo>
                      <a:pt x="417" y="8"/>
                    </a:lnTo>
                    <a:lnTo>
                      <a:pt x="367" y="59"/>
                    </a:lnTo>
                    <a:lnTo>
                      <a:pt x="43" y="383"/>
                    </a:lnTo>
                    <a:lnTo>
                      <a:pt x="0" y="536"/>
                    </a:lnTo>
                    <a:lnTo>
                      <a:pt x="153" y="494"/>
                    </a:lnTo>
                    <a:lnTo>
                      <a:pt x="478" y="169"/>
                    </a:lnTo>
                    <a:lnTo>
                      <a:pt x="528" y="119"/>
                    </a:lnTo>
                    <a:lnTo>
                      <a:pt x="528" y="119"/>
                    </a:lnTo>
                    <a:lnTo>
                      <a:pt x="531" y="115"/>
                    </a:lnTo>
                    <a:lnTo>
                      <a:pt x="534" y="110"/>
                    </a:lnTo>
                    <a:lnTo>
                      <a:pt x="536" y="105"/>
                    </a:lnTo>
                    <a:lnTo>
                      <a:pt x="537" y="99"/>
                    </a:lnTo>
                    <a:lnTo>
                      <a:pt x="536" y="94"/>
                    </a:lnTo>
                    <a:lnTo>
                      <a:pt x="535" y="89"/>
                    </a:lnTo>
                    <a:lnTo>
                      <a:pt x="533" y="85"/>
                    </a:lnTo>
                    <a:lnTo>
                      <a:pt x="529" y="80"/>
                    </a:lnTo>
                    <a:lnTo>
                      <a:pt x="529" y="80"/>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8" name="Line 12"/>
              <p:cNvSpPr>
                <a:spLocks noChangeShapeType="1"/>
              </p:cNvSpPr>
              <p:nvPr/>
            </p:nvSpPr>
            <p:spPr bwMode="auto">
              <a:xfrm>
                <a:off x="4646613" y="6229350"/>
                <a:ext cx="176213" cy="1746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9" name="Line 13"/>
              <p:cNvSpPr>
                <a:spLocks noChangeShapeType="1"/>
              </p:cNvSpPr>
              <p:nvPr/>
            </p:nvSpPr>
            <p:spPr bwMode="auto">
              <a:xfrm flipH="1">
                <a:off x="4210050" y="6272213"/>
                <a:ext cx="479425" cy="48101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0" name="Line 14"/>
              <p:cNvSpPr>
                <a:spLocks noChangeShapeType="1"/>
              </p:cNvSpPr>
              <p:nvPr/>
            </p:nvSpPr>
            <p:spPr bwMode="auto">
              <a:xfrm flipH="1">
                <a:off x="4297363" y="6361113"/>
                <a:ext cx="481013" cy="4794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1" name="Freeform 15"/>
              <p:cNvSpPr/>
              <p:nvPr/>
            </p:nvSpPr>
            <p:spPr bwMode="auto">
              <a:xfrm>
                <a:off x="4132263" y="6743700"/>
                <a:ext cx="174625" cy="176213"/>
              </a:xfrm>
              <a:custGeom>
                <a:avLst/>
                <a:gdLst>
                  <a:gd name="T0" fmla="*/ 0 w 110"/>
                  <a:gd name="T1" fmla="*/ 0 h 111"/>
                  <a:gd name="T2" fmla="*/ 49 w 110"/>
                  <a:gd name="T3" fmla="*/ 6 h 111"/>
                  <a:gd name="T4" fmla="*/ 55 w 110"/>
                  <a:gd name="T5" fmla="*/ 55 h 111"/>
                  <a:gd name="T6" fmla="*/ 104 w 110"/>
                  <a:gd name="T7" fmla="*/ 61 h 111"/>
                  <a:gd name="T8" fmla="*/ 110 w 110"/>
                  <a:gd name="T9" fmla="*/ 111 h 111"/>
                </a:gdLst>
                <a:ahLst/>
                <a:cxnLst>
                  <a:cxn ang="0">
                    <a:pos x="T0" y="T1"/>
                  </a:cxn>
                  <a:cxn ang="0">
                    <a:pos x="T2" y="T3"/>
                  </a:cxn>
                  <a:cxn ang="0">
                    <a:pos x="T4" y="T5"/>
                  </a:cxn>
                  <a:cxn ang="0">
                    <a:pos x="T6" y="T7"/>
                  </a:cxn>
                  <a:cxn ang="0">
                    <a:pos x="T8" y="T9"/>
                  </a:cxn>
                </a:cxnLst>
                <a:rect l="0" t="0" r="r" b="b"/>
                <a:pathLst>
                  <a:path w="110" h="111">
                    <a:moveTo>
                      <a:pt x="0" y="0"/>
                    </a:moveTo>
                    <a:lnTo>
                      <a:pt x="49" y="6"/>
                    </a:lnTo>
                    <a:lnTo>
                      <a:pt x="55" y="55"/>
                    </a:lnTo>
                    <a:lnTo>
                      <a:pt x="104" y="61"/>
                    </a:lnTo>
                    <a:lnTo>
                      <a:pt x="110" y="1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2" name="Line 16"/>
              <p:cNvSpPr>
                <a:spLocks noChangeShapeType="1"/>
              </p:cNvSpPr>
              <p:nvPr/>
            </p:nvSpPr>
            <p:spPr bwMode="auto">
              <a:xfrm flipV="1">
                <a:off x="4149725" y="6269038"/>
                <a:ext cx="117475"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3" name="Line 17"/>
              <p:cNvSpPr>
                <a:spLocks noChangeShapeType="1"/>
              </p:cNvSpPr>
              <p:nvPr/>
            </p:nvSpPr>
            <p:spPr bwMode="auto">
              <a:xfrm flipV="1">
                <a:off x="4214813" y="6370638"/>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4" name="Line 18"/>
              <p:cNvSpPr>
                <a:spLocks noChangeShapeType="1"/>
              </p:cNvSpPr>
              <p:nvPr/>
            </p:nvSpPr>
            <p:spPr bwMode="auto">
              <a:xfrm flipV="1">
                <a:off x="4662488" y="6783388"/>
                <a:ext cx="119063"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5" name="Line 19"/>
              <p:cNvSpPr>
                <a:spLocks noChangeShapeType="1"/>
              </p:cNvSpPr>
              <p:nvPr/>
            </p:nvSpPr>
            <p:spPr bwMode="auto">
              <a:xfrm flipV="1">
                <a:off x="4597400" y="6753225"/>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6" name="Freeform 20"/>
              <p:cNvSpPr/>
              <p:nvPr/>
            </p:nvSpPr>
            <p:spPr bwMode="auto">
              <a:xfrm>
                <a:off x="4084638" y="6157913"/>
                <a:ext cx="369888" cy="368300"/>
              </a:xfrm>
              <a:custGeom>
                <a:avLst/>
                <a:gdLst>
                  <a:gd name="T0" fmla="*/ 233 w 233"/>
                  <a:gd name="T1" fmla="*/ 128 h 232"/>
                  <a:gd name="T2" fmla="*/ 111 w 233"/>
                  <a:gd name="T3" fmla="*/ 7 h 232"/>
                  <a:gd name="T4" fmla="*/ 111 w 233"/>
                  <a:gd name="T5" fmla="*/ 7 h 232"/>
                  <a:gd name="T6" fmla="*/ 107 w 233"/>
                  <a:gd name="T7" fmla="*/ 4 h 232"/>
                  <a:gd name="T8" fmla="*/ 103 w 233"/>
                  <a:gd name="T9" fmla="*/ 2 h 232"/>
                  <a:gd name="T10" fmla="*/ 98 w 233"/>
                  <a:gd name="T11" fmla="*/ 0 h 232"/>
                  <a:gd name="T12" fmla="*/ 94 w 233"/>
                  <a:gd name="T13" fmla="*/ 0 h 232"/>
                  <a:gd name="T14" fmla="*/ 89 w 233"/>
                  <a:gd name="T15" fmla="*/ 0 h 232"/>
                  <a:gd name="T16" fmla="*/ 84 w 233"/>
                  <a:gd name="T17" fmla="*/ 2 h 232"/>
                  <a:gd name="T18" fmla="*/ 80 w 233"/>
                  <a:gd name="T19" fmla="*/ 4 h 232"/>
                  <a:gd name="T20" fmla="*/ 76 w 233"/>
                  <a:gd name="T21" fmla="*/ 7 h 232"/>
                  <a:gd name="T22" fmla="*/ 7 w 233"/>
                  <a:gd name="T23" fmla="*/ 77 h 232"/>
                  <a:gd name="T24" fmla="*/ 7 w 233"/>
                  <a:gd name="T25" fmla="*/ 77 h 232"/>
                  <a:gd name="T26" fmla="*/ 4 w 233"/>
                  <a:gd name="T27" fmla="*/ 80 h 232"/>
                  <a:gd name="T28" fmla="*/ 2 w 233"/>
                  <a:gd name="T29" fmla="*/ 85 h 232"/>
                  <a:gd name="T30" fmla="*/ 0 w 233"/>
                  <a:gd name="T31" fmla="*/ 89 h 232"/>
                  <a:gd name="T32" fmla="*/ 0 w 233"/>
                  <a:gd name="T33" fmla="*/ 94 h 232"/>
                  <a:gd name="T34" fmla="*/ 0 w 233"/>
                  <a:gd name="T35" fmla="*/ 99 h 232"/>
                  <a:gd name="T36" fmla="*/ 2 w 233"/>
                  <a:gd name="T37" fmla="*/ 103 h 232"/>
                  <a:gd name="T38" fmla="*/ 4 w 233"/>
                  <a:gd name="T39" fmla="*/ 107 h 232"/>
                  <a:gd name="T40" fmla="*/ 7 w 233"/>
                  <a:gd name="T41" fmla="*/ 111 h 232"/>
                  <a:gd name="T42" fmla="*/ 128 w 233"/>
                  <a:gd name="T43"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3" h="232">
                    <a:moveTo>
                      <a:pt x="233" y="128"/>
                    </a:moveTo>
                    <a:lnTo>
                      <a:pt x="111" y="7"/>
                    </a:lnTo>
                    <a:lnTo>
                      <a:pt x="111" y="7"/>
                    </a:lnTo>
                    <a:lnTo>
                      <a:pt x="107" y="4"/>
                    </a:lnTo>
                    <a:lnTo>
                      <a:pt x="103" y="2"/>
                    </a:lnTo>
                    <a:lnTo>
                      <a:pt x="98" y="0"/>
                    </a:lnTo>
                    <a:lnTo>
                      <a:pt x="94" y="0"/>
                    </a:lnTo>
                    <a:lnTo>
                      <a:pt x="89" y="0"/>
                    </a:lnTo>
                    <a:lnTo>
                      <a:pt x="84" y="2"/>
                    </a:lnTo>
                    <a:lnTo>
                      <a:pt x="80" y="4"/>
                    </a:lnTo>
                    <a:lnTo>
                      <a:pt x="76" y="7"/>
                    </a:lnTo>
                    <a:lnTo>
                      <a:pt x="7" y="77"/>
                    </a:lnTo>
                    <a:lnTo>
                      <a:pt x="7" y="77"/>
                    </a:lnTo>
                    <a:lnTo>
                      <a:pt x="4" y="80"/>
                    </a:lnTo>
                    <a:lnTo>
                      <a:pt x="2" y="85"/>
                    </a:lnTo>
                    <a:lnTo>
                      <a:pt x="0" y="89"/>
                    </a:lnTo>
                    <a:lnTo>
                      <a:pt x="0" y="94"/>
                    </a:lnTo>
                    <a:lnTo>
                      <a:pt x="0" y="99"/>
                    </a:lnTo>
                    <a:lnTo>
                      <a:pt x="2" y="103"/>
                    </a:lnTo>
                    <a:lnTo>
                      <a:pt x="4" y="107"/>
                    </a:lnTo>
                    <a:lnTo>
                      <a:pt x="7" y="111"/>
                    </a:lnTo>
                    <a:lnTo>
                      <a:pt x="128" y="232"/>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7" name="Freeform 21"/>
              <p:cNvSpPr/>
              <p:nvPr/>
            </p:nvSpPr>
            <p:spPr bwMode="auto">
              <a:xfrm>
                <a:off x="4524375" y="6596063"/>
                <a:ext cx="368300" cy="369888"/>
              </a:xfrm>
              <a:custGeom>
                <a:avLst/>
                <a:gdLst>
                  <a:gd name="T0" fmla="*/ 0 w 232"/>
                  <a:gd name="T1" fmla="*/ 106 h 233"/>
                  <a:gd name="T2" fmla="*/ 121 w 232"/>
                  <a:gd name="T3" fmla="*/ 226 h 233"/>
                  <a:gd name="T4" fmla="*/ 121 w 232"/>
                  <a:gd name="T5" fmla="*/ 226 h 233"/>
                  <a:gd name="T6" fmla="*/ 125 w 232"/>
                  <a:gd name="T7" fmla="*/ 229 h 233"/>
                  <a:gd name="T8" fmla="*/ 129 w 232"/>
                  <a:gd name="T9" fmla="*/ 232 h 233"/>
                  <a:gd name="T10" fmla="*/ 134 w 232"/>
                  <a:gd name="T11" fmla="*/ 233 h 233"/>
                  <a:gd name="T12" fmla="*/ 138 w 232"/>
                  <a:gd name="T13" fmla="*/ 233 h 233"/>
                  <a:gd name="T14" fmla="*/ 143 w 232"/>
                  <a:gd name="T15" fmla="*/ 233 h 233"/>
                  <a:gd name="T16" fmla="*/ 148 w 232"/>
                  <a:gd name="T17" fmla="*/ 232 h 233"/>
                  <a:gd name="T18" fmla="*/ 152 w 232"/>
                  <a:gd name="T19" fmla="*/ 229 h 233"/>
                  <a:gd name="T20" fmla="*/ 156 w 232"/>
                  <a:gd name="T21" fmla="*/ 226 h 233"/>
                  <a:gd name="T22" fmla="*/ 225 w 232"/>
                  <a:gd name="T23" fmla="*/ 157 h 233"/>
                  <a:gd name="T24" fmla="*/ 225 w 232"/>
                  <a:gd name="T25" fmla="*/ 157 h 233"/>
                  <a:gd name="T26" fmla="*/ 228 w 232"/>
                  <a:gd name="T27" fmla="*/ 153 h 233"/>
                  <a:gd name="T28" fmla="*/ 230 w 232"/>
                  <a:gd name="T29" fmla="*/ 149 h 233"/>
                  <a:gd name="T30" fmla="*/ 232 w 232"/>
                  <a:gd name="T31" fmla="*/ 144 h 233"/>
                  <a:gd name="T32" fmla="*/ 232 w 232"/>
                  <a:gd name="T33" fmla="*/ 140 h 233"/>
                  <a:gd name="T34" fmla="*/ 232 w 232"/>
                  <a:gd name="T35" fmla="*/ 135 h 233"/>
                  <a:gd name="T36" fmla="*/ 230 w 232"/>
                  <a:gd name="T37" fmla="*/ 130 h 233"/>
                  <a:gd name="T38" fmla="*/ 228 w 232"/>
                  <a:gd name="T39" fmla="*/ 126 h 233"/>
                  <a:gd name="T40" fmla="*/ 225 w 232"/>
                  <a:gd name="T41" fmla="*/ 122 h 233"/>
                  <a:gd name="T42" fmla="*/ 104 w 232"/>
                  <a:gd name="T43"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 h="233">
                    <a:moveTo>
                      <a:pt x="0" y="106"/>
                    </a:moveTo>
                    <a:lnTo>
                      <a:pt x="121" y="226"/>
                    </a:lnTo>
                    <a:lnTo>
                      <a:pt x="121" y="226"/>
                    </a:lnTo>
                    <a:lnTo>
                      <a:pt x="125" y="229"/>
                    </a:lnTo>
                    <a:lnTo>
                      <a:pt x="129" y="232"/>
                    </a:lnTo>
                    <a:lnTo>
                      <a:pt x="134" y="233"/>
                    </a:lnTo>
                    <a:lnTo>
                      <a:pt x="138" y="233"/>
                    </a:lnTo>
                    <a:lnTo>
                      <a:pt x="143" y="233"/>
                    </a:lnTo>
                    <a:lnTo>
                      <a:pt x="148" y="232"/>
                    </a:lnTo>
                    <a:lnTo>
                      <a:pt x="152" y="229"/>
                    </a:lnTo>
                    <a:lnTo>
                      <a:pt x="156" y="226"/>
                    </a:lnTo>
                    <a:lnTo>
                      <a:pt x="225" y="157"/>
                    </a:lnTo>
                    <a:lnTo>
                      <a:pt x="225" y="157"/>
                    </a:lnTo>
                    <a:lnTo>
                      <a:pt x="228" y="153"/>
                    </a:lnTo>
                    <a:lnTo>
                      <a:pt x="230" y="149"/>
                    </a:lnTo>
                    <a:lnTo>
                      <a:pt x="232" y="144"/>
                    </a:lnTo>
                    <a:lnTo>
                      <a:pt x="232" y="140"/>
                    </a:lnTo>
                    <a:lnTo>
                      <a:pt x="232" y="135"/>
                    </a:lnTo>
                    <a:lnTo>
                      <a:pt x="230" y="130"/>
                    </a:lnTo>
                    <a:lnTo>
                      <a:pt x="228" y="126"/>
                    </a:lnTo>
                    <a:lnTo>
                      <a:pt x="225" y="122"/>
                    </a:lnTo>
                    <a:lnTo>
                      <a:pt x="104"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pic>
        <p:nvPicPr>
          <p:cNvPr id="3" name="Picture 2">
            <a:extLst>
              <a:ext uri="{FF2B5EF4-FFF2-40B4-BE49-F238E27FC236}">
                <a16:creationId xmlns:a16="http://schemas.microsoft.com/office/drawing/2014/main" id="{2F125BE0-3E68-40B4-8196-994899BD840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6393" t="10221" r="4860" b="15073"/>
          <a:stretch/>
        </p:blipFill>
        <p:spPr>
          <a:xfrm>
            <a:off x="10337966" y="5670"/>
            <a:ext cx="1850104" cy="1755206"/>
          </a:xfrm>
          <a:prstGeom prst="rect">
            <a:avLst/>
          </a:prstGeom>
        </p:spPr>
      </p:pic>
      <p:grpSp>
        <p:nvGrpSpPr>
          <p:cNvPr id="118" name="组合 117"/>
          <p:cNvGrpSpPr/>
          <p:nvPr/>
        </p:nvGrpSpPr>
        <p:grpSpPr>
          <a:xfrm>
            <a:off x="4309097" y="2200799"/>
            <a:ext cx="1698332" cy="1698332"/>
            <a:chOff x="3202761" y="2211483"/>
            <a:chExt cx="1273915" cy="1273915"/>
          </a:xfrm>
          <a:solidFill>
            <a:srgbClr val="E15A5C"/>
          </a:solidFill>
        </p:grpSpPr>
        <p:sp>
          <p:nvSpPr>
            <p:cNvPr id="119" name="Freeform 6"/>
            <p:cNvSpPr/>
            <p:nvPr/>
          </p:nvSpPr>
          <p:spPr bwMode="auto">
            <a:xfrm rot="8100000">
              <a:off x="3202761" y="2211483"/>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00B3B0"/>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120" name="组合 119"/>
            <p:cNvGrpSpPr/>
            <p:nvPr/>
          </p:nvGrpSpPr>
          <p:grpSpPr>
            <a:xfrm>
              <a:off x="3690526" y="2669303"/>
              <a:ext cx="298384" cy="293454"/>
              <a:chOff x="5294313" y="6135688"/>
              <a:chExt cx="865188" cy="850900"/>
            </a:xfrm>
            <a:grpFill/>
          </p:grpSpPr>
          <p:sp>
            <p:nvSpPr>
              <p:cNvPr id="121" name="Freeform 28"/>
              <p:cNvSpPr/>
              <p:nvPr/>
            </p:nvSpPr>
            <p:spPr bwMode="auto">
              <a:xfrm>
                <a:off x="5495925" y="6199188"/>
                <a:ext cx="463550" cy="544513"/>
              </a:xfrm>
              <a:custGeom>
                <a:avLst/>
                <a:gdLst>
                  <a:gd name="T0" fmla="*/ 292 w 292"/>
                  <a:gd name="T1" fmla="*/ 0 h 343"/>
                  <a:gd name="T2" fmla="*/ 292 w 292"/>
                  <a:gd name="T3" fmla="*/ 0 h 343"/>
                  <a:gd name="T4" fmla="*/ 292 w 292"/>
                  <a:gd name="T5" fmla="*/ 170 h 343"/>
                  <a:gd name="T6" fmla="*/ 292 w 292"/>
                  <a:gd name="T7" fmla="*/ 170 h 343"/>
                  <a:gd name="T8" fmla="*/ 291 w 292"/>
                  <a:gd name="T9" fmla="*/ 177 h 343"/>
                  <a:gd name="T10" fmla="*/ 290 w 292"/>
                  <a:gd name="T11" fmla="*/ 186 h 343"/>
                  <a:gd name="T12" fmla="*/ 287 w 292"/>
                  <a:gd name="T13" fmla="*/ 195 h 343"/>
                  <a:gd name="T14" fmla="*/ 283 w 292"/>
                  <a:gd name="T15" fmla="*/ 206 h 343"/>
                  <a:gd name="T16" fmla="*/ 278 w 292"/>
                  <a:gd name="T17" fmla="*/ 217 h 343"/>
                  <a:gd name="T18" fmla="*/ 272 w 292"/>
                  <a:gd name="T19" fmla="*/ 229 h 343"/>
                  <a:gd name="T20" fmla="*/ 264 w 292"/>
                  <a:gd name="T21" fmla="*/ 242 h 343"/>
                  <a:gd name="T22" fmla="*/ 256 w 292"/>
                  <a:gd name="T23" fmla="*/ 255 h 343"/>
                  <a:gd name="T24" fmla="*/ 246 w 292"/>
                  <a:gd name="T25" fmla="*/ 267 h 343"/>
                  <a:gd name="T26" fmla="*/ 235 w 292"/>
                  <a:gd name="T27" fmla="*/ 281 h 343"/>
                  <a:gd name="T28" fmla="*/ 223 w 292"/>
                  <a:gd name="T29" fmla="*/ 293 h 343"/>
                  <a:gd name="T30" fmla="*/ 210 w 292"/>
                  <a:gd name="T31" fmla="*/ 305 h 343"/>
                  <a:gd name="T32" fmla="*/ 196 w 292"/>
                  <a:gd name="T33" fmla="*/ 316 h 343"/>
                  <a:gd name="T34" fmla="*/ 180 w 292"/>
                  <a:gd name="T35" fmla="*/ 326 h 343"/>
                  <a:gd name="T36" fmla="*/ 164 w 292"/>
                  <a:gd name="T37" fmla="*/ 335 h 343"/>
                  <a:gd name="T38" fmla="*/ 146 w 292"/>
                  <a:gd name="T39" fmla="*/ 343 h 343"/>
                  <a:gd name="T40" fmla="*/ 146 w 292"/>
                  <a:gd name="T41" fmla="*/ 343 h 343"/>
                  <a:gd name="T42" fmla="*/ 129 w 292"/>
                  <a:gd name="T43" fmla="*/ 335 h 343"/>
                  <a:gd name="T44" fmla="*/ 111 w 292"/>
                  <a:gd name="T45" fmla="*/ 326 h 343"/>
                  <a:gd name="T46" fmla="*/ 96 w 292"/>
                  <a:gd name="T47" fmla="*/ 316 h 343"/>
                  <a:gd name="T48" fmla="*/ 82 w 292"/>
                  <a:gd name="T49" fmla="*/ 305 h 343"/>
                  <a:gd name="T50" fmla="*/ 69 w 292"/>
                  <a:gd name="T51" fmla="*/ 293 h 343"/>
                  <a:gd name="T52" fmla="*/ 57 w 292"/>
                  <a:gd name="T53" fmla="*/ 281 h 343"/>
                  <a:gd name="T54" fmla="*/ 46 w 292"/>
                  <a:gd name="T55" fmla="*/ 267 h 343"/>
                  <a:gd name="T56" fmla="*/ 36 w 292"/>
                  <a:gd name="T57" fmla="*/ 255 h 343"/>
                  <a:gd name="T58" fmla="*/ 28 w 292"/>
                  <a:gd name="T59" fmla="*/ 242 h 343"/>
                  <a:gd name="T60" fmla="*/ 20 w 292"/>
                  <a:gd name="T61" fmla="*/ 229 h 343"/>
                  <a:gd name="T62" fmla="*/ 14 w 292"/>
                  <a:gd name="T63" fmla="*/ 217 h 343"/>
                  <a:gd name="T64" fmla="*/ 9 w 292"/>
                  <a:gd name="T65" fmla="*/ 206 h 343"/>
                  <a:gd name="T66" fmla="*/ 5 w 292"/>
                  <a:gd name="T67" fmla="*/ 195 h 343"/>
                  <a:gd name="T68" fmla="*/ 2 w 292"/>
                  <a:gd name="T69" fmla="*/ 186 h 343"/>
                  <a:gd name="T70" fmla="*/ 0 w 292"/>
                  <a:gd name="T71" fmla="*/ 177 h 343"/>
                  <a:gd name="T72" fmla="*/ 0 w 292"/>
                  <a:gd name="T73" fmla="*/ 170 h 343"/>
                  <a:gd name="T74" fmla="*/ 0 w 292"/>
                  <a:gd name="T75" fmla="*/ 170 h 343"/>
                  <a:gd name="T76" fmla="*/ 0 w 292"/>
                  <a:gd name="T77" fmla="*/ 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2" h="343">
                    <a:moveTo>
                      <a:pt x="292" y="0"/>
                    </a:moveTo>
                    <a:lnTo>
                      <a:pt x="292" y="0"/>
                    </a:lnTo>
                    <a:lnTo>
                      <a:pt x="292" y="170"/>
                    </a:lnTo>
                    <a:lnTo>
                      <a:pt x="292" y="170"/>
                    </a:lnTo>
                    <a:lnTo>
                      <a:pt x="291" y="177"/>
                    </a:lnTo>
                    <a:lnTo>
                      <a:pt x="290" y="186"/>
                    </a:lnTo>
                    <a:lnTo>
                      <a:pt x="287" y="195"/>
                    </a:lnTo>
                    <a:lnTo>
                      <a:pt x="283" y="206"/>
                    </a:lnTo>
                    <a:lnTo>
                      <a:pt x="278" y="217"/>
                    </a:lnTo>
                    <a:lnTo>
                      <a:pt x="272" y="229"/>
                    </a:lnTo>
                    <a:lnTo>
                      <a:pt x="264" y="242"/>
                    </a:lnTo>
                    <a:lnTo>
                      <a:pt x="256" y="255"/>
                    </a:lnTo>
                    <a:lnTo>
                      <a:pt x="246" y="267"/>
                    </a:lnTo>
                    <a:lnTo>
                      <a:pt x="235" y="281"/>
                    </a:lnTo>
                    <a:lnTo>
                      <a:pt x="223" y="293"/>
                    </a:lnTo>
                    <a:lnTo>
                      <a:pt x="210" y="305"/>
                    </a:lnTo>
                    <a:lnTo>
                      <a:pt x="196" y="316"/>
                    </a:lnTo>
                    <a:lnTo>
                      <a:pt x="180" y="326"/>
                    </a:lnTo>
                    <a:lnTo>
                      <a:pt x="164" y="335"/>
                    </a:lnTo>
                    <a:lnTo>
                      <a:pt x="146" y="343"/>
                    </a:lnTo>
                    <a:lnTo>
                      <a:pt x="146" y="343"/>
                    </a:lnTo>
                    <a:lnTo>
                      <a:pt x="129" y="335"/>
                    </a:lnTo>
                    <a:lnTo>
                      <a:pt x="111" y="326"/>
                    </a:lnTo>
                    <a:lnTo>
                      <a:pt x="96" y="316"/>
                    </a:lnTo>
                    <a:lnTo>
                      <a:pt x="82" y="305"/>
                    </a:lnTo>
                    <a:lnTo>
                      <a:pt x="69" y="293"/>
                    </a:lnTo>
                    <a:lnTo>
                      <a:pt x="57" y="281"/>
                    </a:lnTo>
                    <a:lnTo>
                      <a:pt x="46" y="267"/>
                    </a:lnTo>
                    <a:lnTo>
                      <a:pt x="36" y="255"/>
                    </a:lnTo>
                    <a:lnTo>
                      <a:pt x="28" y="242"/>
                    </a:lnTo>
                    <a:lnTo>
                      <a:pt x="20" y="229"/>
                    </a:lnTo>
                    <a:lnTo>
                      <a:pt x="14" y="217"/>
                    </a:lnTo>
                    <a:lnTo>
                      <a:pt x="9" y="206"/>
                    </a:lnTo>
                    <a:lnTo>
                      <a:pt x="5" y="195"/>
                    </a:lnTo>
                    <a:lnTo>
                      <a:pt x="2" y="186"/>
                    </a:lnTo>
                    <a:lnTo>
                      <a:pt x="0" y="177"/>
                    </a:lnTo>
                    <a:lnTo>
                      <a:pt x="0" y="170"/>
                    </a:lnTo>
                    <a:lnTo>
                      <a:pt x="0" y="170"/>
                    </a:lnTo>
                    <a:lnTo>
                      <a:pt x="0" y="0"/>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2" name="Freeform 29"/>
              <p:cNvSpPr/>
              <p:nvPr/>
            </p:nvSpPr>
            <p:spPr bwMode="auto">
              <a:xfrm>
                <a:off x="5294313" y="6199188"/>
                <a:ext cx="865188" cy="334963"/>
              </a:xfrm>
              <a:custGeom>
                <a:avLst/>
                <a:gdLst>
                  <a:gd name="T0" fmla="*/ 447 w 545"/>
                  <a:gd name="T1" fmla="*/ 211 h 211"/>
                  <a:gd name="T2" fmla="*/ 447 w 545"/>
                  <a:gd name="T3" fmla="*/ 211 h 211"/>
                  <a:gd name="T4" fmla="*/ 462 w 545"/>
                  <a:gd name="T5" fmla="*/ 200 h 211"/>
                  <a:gd name="T6" fmla="*/ 478 w 545"/>
                  <a:gd name="T7" fmla="*/ 187 h 211"/>
                  <a:gd name="T8" fmla="*/ 496 w 545"/>
                  <a:gd name="T9" fmla="*/ 170 h 211"/>
                  <a:gd name="T10" fmla="*/ 505 w 545"/>
                  <a:gd name="T11" fmla="*/ 160 h 211"/>
                  <a:gd name="T12" fmla="*/ 514 w 545"/>
                  <a:gd name="T13" fmla="*/ 150 h 211"/>
                  <a:gd name="T14" fmla="*/ 523 w 545"/>
                  <a:gd name="T15" fmla="*/ 138 h 211"/>
                  <a:gd name="T16" fmla="*/ 530 w 545"/>
                  <a:gd name="T17" fmla="*/ 126 h 211"/>
                  <a:gd name="T18" fmla="*/ 536 w 545"/>
                  <a:gd name="T19" fmla="*/ 114 h 211"/>
                  <a:gd name="T20" fmla="*/ 541 w 545"/>
                  <a:gd name="T21" fmla="*/ 101 h 211"/>
                  <a:gd name="T22" fmla="*/ 544 w 545"/>
                  <a:gd name="T23" fmla="*/ 87 h 211"/>
                  <a:gd name="T24" fmla="*/ 545 w 545"/>
                  <a:gd name="T25" fmla="*/ 74 h 211"/>
                  <a:gd name="T26" fmla="*/ 545 w 545"/>
                  <a:gd name="T27" fmla="*/ 74 h 211"/>
                  <a:gd name="T28" fmla="*/ 544 w 545"/>
                  <a:gd name="T29" fmla="*/ 60 h 211"/>
                  <a:gd name="T30" fmla="*/ 541 w 545"/>
                  <a:gd name="T31" fmla="*/ 49 h 211"/>
                  <a:gd name="T32" fmla="*/ 536 w 545"/>
                  <a:gd name="T33" fmla="*/ 39 h 211"/>
                  <a:gd name="T34" fmla="*/ 530 w 545"/>
                  <a:gd name="T35" fmla="*/ 30 h 211"/>
                  <a:gd name="T36" fmla="*/ 522 w 545"/>
                  <a:gd name="T37" fmla="*/ 23 h 211"/>
                  <a:gd name="T38" fmla="*/ 512 w 545"/>
                  <a:gd name="T39" fmla="*/ 17 h 211"/>
                  <a:gd name="T40" fmla="*/ 502 w 545"/>
                  <a:gd name="T41" fmla="*/ 12 h 211"/>
                  <a:gd name="T42" fmla="*/ 491 w 545"/>
                  <a:gd name="T43" fmla="*/ 9 h 211"/>
                  <a:gd name="T44" fmla="*/ 479 w 545"/>
                  <a:gd name="T45" fmla="*/ 6 h 211"/>
                  <a:gd name="T46" fmla="*/ 467 w 545"/>
                  <a:gd name="T47" fmla="*/ 3 h 211"/>
                  <a:gd name="T48" fmla="*/ 442 w 545"/>
                  <a:gd name="T49" fmla="*/ 1 h 211"/>
                  <a:gd name="T50" fmla="*/ 418 w 545"/>
                  <a:gd name="T51" fmla="*/ 0 h 211"/>
                  <a:gd name="T52" fmla="*/ 395 w 545"/>
                  <a:gd name="T53" fmla="*/ 0 h 211"/>
                  <a:gd name="T54" fmla="*/ 395 w 545"/>
                  <a:gd name="T55" fmla="*/ 0 h 211"/>
                  <a:gd name="T56" fmla="*/ 273 w 545"/>
                  <a:gd name="T57" fmla="*/ 0 h 211"/>
                  <a:gd name="T58" fmla="*/ 273 w 545"/>
                  <a:gd name="T59" fmla="*/ 0 h 211"/>
                  <a:gd name="T60" fmla="*/ 150 w 545"/>
                  <a:gd name="T61" fmla="*/ 0 h 211"/>
                  <a:gd name="T62" fmla="*/ 150 w 545"/>
                  <a:gd name="T63" fmla="*/ 0 h 211"/>
                  <a:gd name="T64" fmla="*/ 128 w 545"/>
                  <a:gd name="T65" fmla="*/ 0 h 211"/>
                  <a:gd name="T66" fmla="*/ 104 w 545"/>
                  <a:gd name="T67" fmla="*/ 1 h 211"/>
                  <a:gd name="T68" fmla="*/ 79 w 545"/>
                  <a:gd name="T69" fmla="*/ 3 h 211"/>
                  <a:gd name="T70" fmla="*/ 67 w 545"/>
                  <a:gd name="T71" fmla="*/ 6 h 211"/>
                  <a:gd name="T72" fmla="*/ 55 w 545"/>
                  <a:gd name="T73" fmla="*/ 9 h 211"/>
                  <a:gd name="T74" fmla="*/ 44 w 545"/>
                  <a:gd name="T75" fmla="*/ 12 h 211"/>
                  <a:gd name="T76" fmla="*/ 33 w 545"/>
                  <a:gd name="T77" fmla="*/ 17 h 211"/>
                  <a:gd name="T78" fmla="*/ 24 w 545"/>
                  <a:gd name="T79" fmla="*/ 23 h 211"/>
                  <a:gd name="T80" fmla="*/ 16 w 545"/>
                  <a:gd name="T81" fmla="*/ 30 h 211"/>
                  <a:gd name="T82" fmla="*/ 9 w 545"/>
                  <a:gd name="T83" fmla="*/ 39 h 211"/>
                  <a:gd name="T84" fmla="*/ 4 w 545"/>
                  <a:gd name="T85" fmla="*/ 49 h 211"/>
                  <a:gd name="T86" fmla="*/ 1 w 545"/>
                  <a:gd name="T87" fmla="*/ 60 h 211"/>
                  <a:gd name="T88" fmla="*/ 0 w 545"/>
                  <a:gd name="T89" fmla="*/ 74 h 211"/>
                  <a:gd name="T90" fmla="*/ 0 w 545"/>
                  <a:gd name="T91" fmla="*/ 74 h 211"/>
                  <a:gd name="T92" fmla="*/ 1 w 545"/>
                  <a:gd name="T93" fmla="*/ 87 h 211"/>
                  <a:gd name="T94" fmla="*/ 5 w 545"/>
                  <a:gd name="T95" fmla="*/ 101 h 211"/>
                  <a:gd name="T96" fmla="*/ 9 w 545"/>
                  <a:gd name="T97" fmla="*/ 114 h 211"/>
                  <a:gd name="T98" fmla="*/ 16 w 545"/>
                  <a:gd name="T99" fmla="*/ 126 h 211"/>
                  <a:gd name="T100" fmla="*/ 23 w 545"/>
                  <a:gd name="T101" fmla="*/ 138 h 211"/>
                  <a:gd name="T102" fmla="*/ 32 w 545"/>
                  <a:gd name="T103" fmla="*/ 150 h 211"/>
                  <a:gd name="T104" fmla="*/ 40 w 545"/>
                  <a:gd name="T105" fmla="*/ 160 h 211"/>
                  <a:gd name="T106" fmla="*/ 50 w 545"/>
                  <a:gd name="T107" fmla="*/ 170 h 211"/>
                  <a:gd name="T108" fmla="*/ 68 w 545"/>
                  <a:gd name="T109" fmla="*/ 187 h 211"/>
                  <a:gd name="T110" fmla="*/ 84 w 545"/>
                  <a:gd name="T111" fmla="*/ 200 h 211"/>
                  <a:gd name="T112" fmla="*/ 99 w 545"/>
                  <a:gd name="T113" fmla="*/ 21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5" h="211">
                    <a:moveTo>
                      <a:pt x="447" y="211"/>
                    </a:moveTo>
                    <a:lnTo>
                      <a:pt x="447" y="211"/>
                    </a:lnTo>
                    <a:lnTo>
                      <a:pt x="462" y="200"/>
                    </a:lnTo>
                    <a:lnTo>
                      <a:pt x="478" y="187"/>
                    </a:lnTo>
                    <a:lnTo>
                      <a:pt x="496" y="170"/>
                    </a:lnTo>
                    <a:lnTo>
                      <a:pt x="505" y="160"/>
                    </a:lnTo>
                    <a:lnTo>
                      <a:pt x="514" y="150"/>
                    </a:lnTo>
                    <a:lnTo>
                      <a:pt x="523" y="138"/>
                    </a:lnTo>
                    <a:lnTo>
                      <a:pt x="530" y="126"/>
                    </a:lnTo>
                    <a:lnTo>
                      <a:pt x="536" y="114"/>
                    </a:lnTo>
                    <a:lnTo>
                      <a:pt x="541" y="101"/>
                    </a:lnTo>
                    <a:lnTo>
                      <a:pt x="544" y="87"/>
                    </a:lnTo>
                    <a:lnTo>
                      <a:pt x="545" y="74"/>
                    </a:lnTo>
                    <a:lnTo>
                      <a:pt x="545" y="74"/>
                    </a:lnTo>
                    <a:lnTo>
                      <a:pt x="544" y="60"/>
                    </a:lnTo>
                    <a:lnTo>
                      <a:pt x="541" y="49"/>
                    </a:lnTo>
                    <a:lnTo>
                      <a:pt x="536" y="39"/>
                    </a:lnTo>
                    <a:lnTo>
                      <a:pt x="530" y="30"/>
                    </a:lnTo>
                    <a:lnTo>
                      <a:pt x="522" y="23"/>
                    </a:lnTo>
                    <a:lnTo>
                      <a:pt x="512" y="17"/>
                    </a:lnTo>
                    <a:lnTo>
                      <a:pt x="502" y="12"/>
                    </a:lnTo>
                    <a:lnTo>
                      <a:pt x="491" y="9"/>
                    </a:lnTo>
                    <a:lnTo>
                      <a:pt x="479" y="6"/>
                    </a:lnTo>
                    <a:lnTo>
                      <a:pt x="467" y="3"/>
                    </a:lnTo>
                    <a:lnTo>
                      <a:pt x="442" y="1"/>
                    </a:lnTo>
                    <a:lnTo>
                      <a:pt x="418" y="0"/>
                    </a:lnTo>
                    <a:lnTo>
                      <a:pt x="395" y="0"/>
                    </a:lnTo>
                    <a:lnTo>
                      <a:pt x="395" y="0"/>
                    </a:lnTo>
                    <a:lnTo>
                      <a:pt x="273" y="0"/>
                    </a:lnTo>
                    <a:lnTo>
                      <a:pt x="273" y="0"/>
                    </a:lnTo>
                    <a:lnTo>
                      <a:pt x="150" y="0"/>
                    </a:lnTo>
                    <a:lnTo>
                      <a:pt x="150" y="0"/>
                    </a:lnTo>
                    <a:lnTo>
                      <a:pt x="128" y="0"/>
                    </a:lnTo>
                    <a:lnTo>
                      <a:pt x="104" y="1"/>
                    </a:lnTo>
                    <a:lnTo>
                      <a:pt x="79" y="3"/>
                    </a:lnTo>
                    <a:lnTo>
                      <a:pt x="67" y="6"/>
                    </a:lnTo>
                    <a:lnTo>
                      <a:pt x="55" y="9"/>
                    </a:lnTo>
                    <a:lnTo>
                      <a:pt x="44" y="12"/>
                    </a:lnTo>
                    <a:lnTo>
                      <a:pt x="33" y="17"/>
                    </a:lnTo>
                    <a:lnTo>
                      <a:pt x="24" y="23"/>
                    </a:lnTo>
                    <a:lnTo>
                      <a:pt x="16" y="30"/>
                    </a:lnTo>
                    <a:lnTo>
                      <a:pt x="9" y="39"/>
                    </a:lnTo>
                    <a:lnTo>
                      <a:pt x="4" y="49"/>
                    </a:lnTo>
                    <a:lnTo>
                      <a:pt x="1" y="60"/>
                    </a:lnTo>
                    <a:lnTo>
                      <a:pt x="0" y="74"/>
                    </a:lnTo>
                    <a:lnTo>
                      <a:pt x="0" y="74"/>
                    </a:lnTo>
                    <a:lnTo>
                      <a:pt x="1" y="87"/>
                    </a:lnTo>
                    <a:lnTo>
                      <a:pt x="5" y="101"/>
                    </a:lnTo>
                    <a:lnTo>
                      <a:pt x="9" y="114"/>
                    </a:lnTo>
                    <a:lnTo>
                      <a:pt x="16" y="126"/>
                    </a:lnTo>
                    <a:lnTo>
                      <a:pt x="23" y="138"/>
                    </a:lnTo>
                    <a:lnTo>
                      <a:pt x="32" y="150"/>
                    </a:lnTo>
                    <a:lnTo>
                      <a:pt x="40" y="160"/>
                    </a:lnTo>
                    <a:lnTo>
                      <a:pt x="50" y="170"/>
                    </a:lnTo>
                    <a:lnTo>
                      <a:pt x="68" y="187"/>
                    </a:lnTo>
                    <a:lnTo>
                      <a:pt x="84" y="200"/>
                    </a:lnTo>
                    <a:lnTo>
                      <a:pt x="99" y="211"/>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3" name="Line 30"/>
              <p:cNvSpPr>
                <a:spLocks noChangeShapeType="1"/>
              </p:cNvSpPr>
              <p:nvPr/>
            </p:nvSpPr>
            <p:spPr bwMode="auto">
              <a:xfrm>
                <a:off x="5495925" y="6135688"/>
                <a:ext cx="463550" cy="0"/>
              </a:xfrm>
              <a:prstGeom prst="line">
                <a:avLst/>
              </a:pr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4" name="Line 31"/>
              <p:cNvSpPr>
                <a:spLocks noChangeShapeType="1"/>
              </p:cNvSpPr>
              <p:nvPr/>
            </p:nvSpPr>
            <p:spPr bwMode="auto">
              <a:xfrm>
                <a:off x="5727700" y="6743700"/>
                <a:ext cx="0" cy="9207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5" name="Freeform 32"/>
              <p:cNvSpPr/>
              <p:nvPr/>
            </p:nvSpPr>
            <p:spPr bwMode="auto">
              <a:xfrm>
                <a:off x="5549900" y="6878638"/>
                <a:ext cx="355600" cy="107950"/>
              </a:xfrm>
              <a:custGeom>
                <a:avLst/>
                <a:gdLst>
                  <a:gd name="T0" fmla="*/ 0 w 224"/>
                  <a:gd name="T1" fmla="*/ 68 h 68"/>
                  <a:gd name="T2" fmla="*/ 0 w 224"/>
                  <a:gd name="T3" fmla="*/ 32 h 68"/>
                  <a:gd name="T4" fmla="*/ 0 w 224"/>
                  <a:gd name="T5" fmla="*/ 32 h 68"/>
                  <a:gd name="T6" fmla="*/ 0 w 224"/>
                  <a:gd name="T7" fmla="*/ 25 h 68"/>
                  <a:gd name="T8" fmla="*/ 2 w 224"/>
                  <a:gd name="T9" fmla="*/ 19 h 68"/>
                  <a:gd name="T10" fmla="*/ 5 w 224"/>
                  <a:gd name="T11" fmla="*/ 14 h 68"/>
                  <a:gd name="T12" fmla="*/ 9 w 224"/>
                  <a:gd name="T13" fmla="*/ 10 h 68"/>
                  <a:gd name="T14" fmla="*/ 13 w 224"/>
                  <a:gd name="T15" fmla="*/ 6 h 68"/>
                  <a:gd name="T16" fmla="*/ 19 w 224"/>
                  <a:gd name="T17" fmla="*/ 3 h 68"/>
                  <a:gd name="T18" fmla="*/ 24 w 224"/>
                  <a:gd name="T19" fmla="*/ 1 h 68"/>
                  <a:gd name="T20" fmla="*/ 31 w 224"/>
                  <a:gd name="T21" fmla="*/ 0 h 68"/>
                  <a:gd name="T22" fmla="*/ 193 w 224"/>
                  <a:gd name="T23" fmla="*/ 0 h 68"/>
                  <a:gd name="T24" fmla="*/ 193 w 224"/>
                  <a:gd name="T25" fmla="*/ 0 h 68"/>
                  <a:gd name="T26" fmla="*/ 199 w 224"/>
                  <a:gd name="T27" fmla="*/ 1 h 68"/>
                  <a:gd name="T28" fmla="*/ 205 w 224"/>
                  <a:gd name="T29" fmla="*/ 3 h 68"/>
                  <a:gd name="T30" fmla="*/ 210 w 224"/>
                  <a:gd name="T31" fmla="*/ 6 h 68"/>
                  <a:gd name="T32" fmla="*/ 215 w 224"/>
                  <a:gd name="T33" fmla="*/ 10 h 68"/>
                  <a:gd name="T34" fmla="*/ 219 w 224"/>
                  <a:gd name="T35" fmla="*/ 14 h 68"/>
                  <a:gd name="T36" fmla="*/ 222 w 224"/>
                  <a:gd name="T37" fmla="*/ 19 h 68"/>
                  <a:gd name="T38" fmla="*/ 224 w 224"/>
                  <a:gd name="T39" fmla="*/ 25 h 68"/>
                  <a:gd name="T40" fmla="*/ 224 w 224"/>
                  <a:gd name="T41" fmla="*/ 32 h 68"/>
                  <a:gd name="T42" fmla="*/ 224 w 224"/>
                  <a:gd name="T43" fmla="*/ 68 h 68"/>
                  <a:gd name="T44" fmla="*/ 0 w 224"/>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4" h="68">
                    <a:moveTo>
                      <a:pt x="0" y="68"/>
                    </a:moveTo>
                    <a:lnTo>
                      <a:pt x="0" y="32"/>
                    </a:lnTo>
                    <a:lnTo>
                      <a:pt x="0" y="32"/>
                    </a:lnTo>
                    <a:lnTo>
                      <a:pt x="0" y="25"/>
                    </a:lnTo>
                    <a:lnTo>
                      <a:pt x="2" y="19"/>
                    </a:lnTo>
                    <a:lnTo>
                      <a:pt x="5" y="14"/>
                    </a:lnTo>
                    <a:lnTo>
                      <a:pt x="9" y="10"/>
                    </a:lnTo>
                    <a:lnTo>
                      <a:pt x="13" y="6"/>
                    </a:lnTo>
                    <a:lnTo>
                      <a:pt x="19" y="3"/>
                    </a:lnTo>
                    <a:lnTo>
                      <a:pt x="24" y="1"/>
                    </a:lnTo>
                    <a:lnTo>
                      <a:pt x="31" y="0"/>
                    </a:lnTo>
                    <a:lnTo>
                      <a:pt x="193" y="0"/>
                    </a:lnTo>
                    <a:lnTo>
                      <a:pt x="193" y="0"/>
                    </a:lnTo>
                    <a:lnTo>
                      <a:pt x="199" y="1"/>
                    </a:lnTo>
                    <a:lnTo>
                      <a:pt x="205" y="3"/>
                    </a:lnTo>
                    <a:lnTo>
                      <a:pt x="210" y="6"/>
                    </a:lnTo>
                    <a:lnTo>
                      <a:pt x="215" y="10"/>
                    </a:lnTo>
                    <a:lnTo>
                      <a:pt x="219" y="14"/>
                    </a:lnTo>
                    <a:lnTo>
                      <a:pt x="222" y="19"/>
                    </a:lnTo>
                    <a:lnTo>
                      <a:pt x="224" y="25"/>
                    </a:lnTo>
                    <a:lnTo>
                      <a:pt x="224" y="32"/>
                    </a:lnTo>
                    <a:lnTo>
                      <a:pt x="224" y="68"/>
                    </a:lnTo>
                    <a:lnTo>
                      <a:pt x="0" y="68"/>
                    </a:lnTo>
                    <a:close/>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pic>
        <p:nvPicPr>
          <p:cNvPr id="5" name="Picture 4">
            <a:extLst>
              <a:ext uri="{FF2B5EF4-FFF2-40B4-BE49-F238E27FC236}">
                <a16:creationId xmlns:a16="http://schemas.microsoft.com/office/drawing/2014/main" id="{15808F3C-3058-4848-8CA1-97AA352B106B}"/>
              </a:ext>
            </a:extLst>
          </p:cNvPr>
          <p:cNvPicPr>
            <a:picLocks noChangeAspect="1"/>
          </p:cNvPicPr>
          <p:nvPr/>
        </p:nvPicPr>
        <p:blipFill rotWithShape="1">
          <a:blip r:embed="rId4">
            <a:extLst>
              <a:ext uri="{28A0092B-C50C-407E-A947-70E740481C1C}">
                <a14:useLocalDpi xmlns:a14="http://schemas.microsoft.com/office/drawing/2010/main" val="0"/>
              </a:ext>
            </a:extLst>
          </a:blip>
          <a:srcRect l="4707" t="20434" r="2803" b="22201"/>
          <a:stretch/>
        </p:blipFill>
        <p:spPr>
          <a:xfrm>
            <a:off x="9073814" y="4881103"/>
            <a:ext cx="3118186" cy="1839951"/>
          </a:xfrm>
          <a:prstGeom prst="rect">
            <a:avLst/>
          </a:prstGeom>
        </p:spPr>
      </p:pic>
      <p:pic>
        <p:nvPicPr>
          <p:cNvPr id="1026" name="Picture 2" descr="Image result for Arduino Uno">
            <a:extLst>
              <a:ext uri="{FF2B5EF4-FFF2-40B4-BE49-F238E27FC236}">
                <a16:creationId xmlns:a16="http://schemas.microsoft.com/office/drawing/2014/main" id="{2DD96048-8404-4867-95B0-496A477D557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96" t="15589" r="-1896" b="10289"/>
          <a:stretch/>
        </p:blipFill>
        <p:spPr bwMode="auto">
          <a:xfrm>
            <a:off x="3930" y="1"/>
            <a:ext cx="2282070" cy="1691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43B8625-FB7D-4868-BD5F-691608B8CF92}"/>
              </a:ext>
            </a:extLst>
          </p:cNvPr>
          <p:cNvSpPr txBox="1"/>
          <p:nvPr/>
        </p:nvSpPr>
        <p:spPr>
          <a:xfrm>
            <a:off x="4308175" y="4834651"/>
            <a:ext cx="3794071" cy="1200329"/>
          </a:xfrm>
          <a:prstGeom prst="rect">
            <a:avLst/>
          </a:prstGeom>
          <a:noFill/>
        </p:spPr>
        <p:txBody>
          <a:bodyPr wrap="square" rtlCol="0">
            <a:spAutoFit/>
          </a:bodyPr>
          <a:lstStyle/>
          <a:p>
            <a:pPr algn="ctr"/>
            <a:r>
              <a:rPr lang="en-GB" dirty="0"/>
              <a:t>TIP 122 Transistor</a:t>
            </a:r>
          </a:p>
          <a:p>
            <a:pPr algn="ctr"/>
            <a:r>
              <a:rPr lang="en-GB" dirty="0"/>
              <a:t>LEDs</a:t>
            </a:r>
          </a:p>
          <a:p>
            <a:pPr algn="ctr"/>
            <a:r>
              <a:rPr lang="en-GB" dirty="0"/>
              <a:t>12V Battery </a:t>
            </a:r>
          </a:p>
          <a:p>
            <a:pPr algn="ctr"/>
            <a:r>
              <a:rPr lang="en-GB" dirty="0"/>
              <a:t>Jumper Wires</a:t>
            </a:r>
            <a:endParaRPr lang="en-US" dirty="0"/>
          </a:p>
        </p:txBody>
      </p:sp>
      <p:pic>
        <p:nvPicPr>
          <p:cNvPr id="8" name="Picture 7">
            <a:extLst>
              <a:ext uri="{FF2B5EF4-FFF2-40B4-BE49-F238E27FC236}">
                <a16:creationId xmlns:a16="http://schemas.microsoft.com/office/drawing/2014/main" id="{20368FC0-7CDE-4F19-A381-FD2307D7A67D}"/>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31254" t="6179" r="31456" b="2276"/>
          <a:stretch/>
        </p:blipFill>
        <p:spPr>
          <a:xfrm>
            <a:off x="-145" y="4263458"/>
            <a:ext cx="1460955" cy="25610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Tm="5000">
        <p14:flip dir="r"/>
      </p:transition>
    </mc:Choice>
    <mc:Fallback xmlns="">
      <p:transition spd="slow" advTm="5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600"/>
                                      </p:stCondLst>
                                      <p:childTnLst>
                                        <p:set>
                                          <p:cBhvr>
                                            <p:cTn id="6" dur="1" fill="hold">
                                              <p:stCondLst>
                                                <p:cond delay="0"/>
                                              </p:stCondLst>
                                            </p:cTn>
                                            <p:tgtEl>
                                              <p:spTgt spid="37"/>
                                            </p:tgtEl>
                                            <p:attrNameLst>
                                              <p:attrName>style.visibility</p:attrName>
                                            </p:attrNameLst>
                                          </p:cBhvr>
                                          <p:to>
                                            <p:strVal val="visible"/>
                                          </p:to>
                                        </p:set>
                                        <p:anim calcmode="lin" valueType="num" p14:bounceEnd="50000">
                                          <p:cBhvr additive="base">
                                            <p:cTn id="7" dur="500" fill="hold"/>
                                            <p:tgtEl>
                                              <p:spTgt spid="37"/>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104"/>
                                            </p:tgtEl>
                                            <p:attrNameLst>
                                              <p:attrName>style.visibility</p:attrName>
                                            </p:attrNameLst>
                                          </p:cBhvr>
                                          <p:to>
                                            <p:strVal val="visible"/>
                                          </p:to>
                                        </p:set>
                                        <p:anim calcmode="lin" valueType="num">
                                          <p:cBhvr>
                                            <p:cTn id="13" dur="300" fill="hold"/>
                                            <p:tgtEl>
                                              <p:spTgt spid="104"/>
                                            </p:tgtEl>
                                            <p:attrNameLst>
                                              <p:attrName>ppt_w</p:attrName>
                                            </p:attrNameLst>
                                          </p:cBhvr>
                                          <p:tavLst>
                                            <p:tav tm="0">
                                              <p:val>
                                                <p:fltVal val="0"/>
                                              </p:val>
                                            </p:tav>
                                            <p:tav tm="100000">
                                              <p:val>
                                                <p:strVal val="#ppt_w"/>
                                              </p:val>
                                            </p:tav>
                                          </p:tavLst>
                                        </p:anim>
                                        <p:anim calcmode="lin" valueType="num">
                                          <p:cBhvr>
                                            <p:cTn id="14" dur="300" fill="hold"/>
                                            <p:tgtEl>
                                              <p:spTgt spid="104"/>
                                            </p:tgtEl>
                                            <p:attrNameLst>
                                              <p:attrName>ppt_h</p:attrName>
                                            </p:attrNameLst>
                                          </p:cBhvr>
                                          <p:tavLst>
                                            <p:tav tm="0">
                                              <p:val>
                                                <p:fltVal val="0"/>
                                              </p:val>
                                            </p:tav>
                                            <p:tav tm="100000">
                                              <p:val>
                                                <p:strVal val="#ppt_h"/>
                                              </p:val>
                                            </p:tav>
                                          </p:tavLst>
                                        </p:anim>
                                        <p:animEffect transition="in" filter="fade">
                                          <p:cBhvr>
                                            <p:cTn id="15" dur="300"/>
                                            <p:tgtEl>
                                              <p:spTgt spid="104"/>
                                            </p:tgtEl>
                                          </p:cBhvr>
                                        </p:animEffect>
                                      </p:childTnLst>
                                    </p:cTn>
                                  </p:par>
                                </p:childTnLst>
                              </p:cTn>
                            </p:par>
                            <p:par>
                              <p:cTn id="16" fill="hold">
                                <p:stCondLst>
                                  <p:cond delay="500"/>
                                </p:stCondLst>
                                <p:childTnLst>
                                  <p:par>
                                    <p:cTn id="17" presetID="53" presetClass="entr" presetSubtype="16" fill="hold" nodeType="afterEffect">
                                      <p:stCondLst>
                                        <p:cond delay="0"/>
                                      </p:stCondLst>
                                      <p:childTnLst>
                                        <p:set>
                                          <p:cBhvr>
                                            <p:cTn id="18" dur="1" fill="hold">
                                              <p:stCondLst>
                                                <p:cond delay="0"/>
                                              </p:stCondLst>
                                            </p:cTn>
                                            <p:tgtEl>
                                              <p:spTgt spid="58"/>
                                            </p:tgtEl>
                                            <p:attrNameLst>
                                              <p:attrName>style.visibility</p:attrName>
                                            </p:attrNameLst>
                                          </p:cBhvr>
                                          <p:to>
                                            <p:strVal val="visible"/>
                                          </p:to>
                                        </p:set>
                                        <p:anim calcmode="lin" valueType="num">
                                          <p:cBhvr>
                                            <p:cTn id="19" dur="300" fill="hold"/>
                                            <p:tgtEl>
                                              <p:spTgt spid="58"/>
                                            </p:tgtEl>
                                            <p:attrNameLst>
                                              <p:attrName>ppt_w</p:attrName>
                                            </p:attrNameLst>
                                          </p:cBhvr>
                                          <p:tavLst>
                                            <p:tav tm="0">
                                              <p:val>
                                                <p:fltVal val="0"/>
                                              </p:val>
                                            </p:tav>
                                            <p:tav tm="100000">
                                              <p:val>
                                                <p:strVal val="#ppt_w"/>
                                              </p:val>
                                            </p:tav>
                                          </p:tavLst>
                                        </p:anim>
                                        <p:anim calcmode="lin" valueType="num">
                                          <p:cBhvr>
                                            <p:cTn id="20" dur="300" fill="hold"/>
                                            <p:tgtEl>
                                              <p:spTgt spid="58"/>
                                            </p:tgtEl>
                                            <p:attrNameLst>
                                              <p:attrName>ppt_h</p:attrName>
                                            </p:attrNameLst>
                                          </p:cBhvr>
                                          <p:tavLst>
                                            <p:tav tm="0">
                                              <p:val>
                                                <p:fltVal val="0"/>
                                              </p:val>
                                            </p:tav>
                                            <p:tav tm="100000">
                                              <p:val>
                                                <p:strVal val="#ppt_h"/>
                                              </p:val>
                                            </p:tav>
                                          </p:tavLst>
                                        </p:anim>
                                        <p:animEffect transition="in" filter="fade">
                                          <p:cBhvr>
                                            <p:cTn id="21" dur="300"/>
                                            <p:tgtEl>
                                              <p:spTgt spid="58"/>
                                            </p:tgtEl>
                                          </p:cBhvr>
                                        </p:animEffect>
                                      </p:childTnLst>
                                    </p:cTn>
                                  </p:par>
                                </p:childTnLst>
                              </p:cTn>
                            </p:par>
                            <p:par>
                              <p:cTn id="22" fill="hold">
                                <p:stCondLst>
                                  <p:cond delay="1000"/>
                                </p:stCondLst>
                                <p:childTnLst>
                                  <p:par>
                                    <p:cTn id="23" presetID="53" presetClass="entr" presetSubtype="16" fill="hold" nodeType="afterEffect">
                                      <p:stCondLst>
                                        <p:cond delay="0"/>
                                      </p:stCondLst>
                                      <p:childTnLst>
                                        <p:set>
                                          <p:cBhvr>
                                            <p:cTn id="24" dur="1" fill="hold">
                                              <p:stCondLst>
                                                <p:cond delay="0"/>
                                              </p:stCondLst>
                                            </p:cTn>
                                            <p:tgtEl>
                                              <p:spTgt spid="64"/>
                                            </p:tgtEl>
                                            <p:attrNameLst>
                                              <p:attrName>style.visibility</p:attrName>
                                            </p:attrNameLst>
                                          </p:cBhvr>
                                          <p:to>
                                            <p:strVal val="visible"/>
                                          </p:to>
                                        </p:set>
                                        <p:anim calcmode="lin" valueType="num">
                                          <p:cBhvr>
                                            <p:cTn id="25" dur="300" fill="hold"/>
                                            <p:tgtEl>
                                              <p:spTgt spid="64"/>
                                            </p:tgtEl>
                                            <p:attrNameLst>
                                              <p:attrName>ppt_w</p:attrName>
                                            </p:attrNameLst>
                                          </p:cBhvr>
                                          <p:tavLst>
                                            <p:tav tm="0">
                                              <p:val>
                                                <p:fltVal val="0"/>
                                              </p:val>
                                            </p:tav>
                                            <p:tav tm="100000">
                                              <p:val>
                                                <p:strVal val="#ppt_w"/>
                                              </p:val>
                                            </p:tav>
                                          </p:tavLst>
                                        </p:anim>
                                        <p:anim calcmode="lin" valueType="num">
                                          <p:cBhvr>
                                            <p:cTn id="26" dur="300" fill="hold"/>
                                            <p:tgtEl>
                                              <p:spTgt spid="64"/>
                                            </p:tgtEl>
                                            <p:attrNameLst>
                                              <p:attrName>ppt_h</p:attrName>
                                            </p:attrNameLst>
                                          </p:cBhvr>
                                          <p:tavLst>
                                            <p:tav tm="0">
                                              <p:val>
                                                <p:fltVal val="0"/>
                                              </p:val>
                                            </p:tav>
                                            <p:tav tm="100000">
                                              <p:val>
                                                <p:strVal val="#ppt_h"/>
                                              </p:val>
                                            </p:tav>
                                          </p:tavLst>
                                        </p:anim>
                                        <p:animEffect transition="in" filter="fade">
                                          <p:cBhvr>
                                            <p:cTn id="27" dur="300"/>
                                            <p:tgtEl>
                                              <p:spTgt spid="64"/>
                                            </p:tgtEl>
                                          </p:cBhvr>
                                        </p:animEffect>
                                      </p:childTnLst>
                                    </p:cTn>
                                  </p:par>
                                </p:childTnLst>
                              </p:cTn>
                            </p:par>
                            <p:par>
                              <p:cTn id="28" fill="hold">
                                <p:stCondLst>
                                  <p:cond delay="1500"/>
                                </p:stCondLst>
                                <p:childTnLst>
                                  <p:par>
                                    <p:cTn id="29" presetID="53" presetClass="entr" presetSubtype="16" fill="hold" nodeType="afterEffect">
                                      <p:stCondLst>
                                        <p:cond delay="0"/>
                                      </p:stCondLst>
                                      <p:childTnLst>
                                        <p:set>
                                          <p:cBhvr>
                                            <p:cTn id="30" dur="1" fill="hold">
                                              <p:stCondLst>
                                                <p:cond delay="0"/>
                                              </p:stCondLst>
                                            </p:cTn>
                                            <p:tgtEl>
                                              <p:spTgt spid="118"/>
                                            </p:tgtEl>
                                            <p:attrNameLst>
                                              <p:attrName>style.visibility</p:attrName>
                                            </p:attrNameLst>
                                          </p:cBhvr>
                                          <p:to>
                                            <p:strVal val="visible"/>
                                          </p:to>
                                        </p:set>
                                        <p:anim calcmode="lin" valueType="num">
                                          <p:cBhvr>
                                            <p:cTn id="31" dur="300" fill="hold"/>
                                            <p:tgtEl>
                                              <p:spTgt spid="118"/>
                                            </p:tgtEl>
                                            <p:attrNameLst>
                                              <p:attrName>ppt_w</p:attrName>
                                            </p:attrNameLst>
                                          </p:cBhvr>
                                          <p:tavLst>
                                            <p:tav tm="0">
                                              <p:val>
                                                <p:fltVal val="0"/>
                                              </p:val>
                                            </p:tav>
                                            <p:tav tm="100000">
                                              <p:val>
                                                <p:strVal val="#ppt_w"/>
                                              </p:val>
                                            </p:tav>
                                          </p:tavLst>
                                        </p:anim>
                                        <p:anim calcmode="lin" valueType="num">
                                          <p:cBhvr>
                                            <p:cTn id="32" dur="300" fill="hold"/>
                                            <p:tgtEl>
                                              <p:spTgt spid="118"/>
                                            </p:tgtEl>
                                            <p:attrNameLst>
                                              <p:attrName>ppt_h</p:attrName>
                                            </p:attrNameLst>
                                          </p:cBhvr>
                                          <p:tavLst>
                                            <p:tav tm="0">
                                              <p:val>
                                                <p:fltVal val="0"/>
                                              </p:val>
                                            </p:tav>
                                            <p:tav tm="100000">
                                              <p:val>
                                                <p:strVal val="#ppt_h"/>
                                              </p:val>
                                            </p:tav>
                                          </p:tavLst>
                                        </p:anim>
                                        <p:animEffect transition="in" filter="fade">
                                          <p:cBhvr>
                                            <p:cTn id="33" dur="300"/>
                                            <p:tgtEl>
                                              <p:spTgt spid="118"/>
                                            </p:tgtEl>
                                          </p:cBhvr>
                                        </p:animEffect>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p:cTn id="37" dur="300" fill="hold"/>
                                            <p:tgtEl>
                                              <p:spTgt spid="76"/>
                                            </p:tgtEl>
                                            <p:attrNameLst>
                                              <p:attrName>ppt_w</p:attrName>
                                            </p:attrNameLst>
                                          </p:cBhvr>
                                          <p:tavLst>
                                            <p:tav tm="0">
                                              <p:val>
                                                <p:fltVal val="0"/>
                                              </p:val>
                                            </p:tav>
                                            <p:tav tm="100000">
                                              <p:val>
                                                <p:strVal val="#ppt_w"/>
                                              </p:val>
                                            </p:tav>
                                          </p:tavLst>
                                        </p:anim>
                                        <p:anim calcmode="lin" valueType="num">
                                          <p:cBhvr>
                                            <p:cTn id="38" dur="300" fill="hold"/>
                                            <p:tgtEl>
                                              <p:spTgt spid="76"/>
                                            </p:tgtEl>
                                            <p:attrNameLst>
                                              <p:attrName>ppt_h</p:attrName>
                                            </p:attrNameLst>
                                          </p:cBhvr>
                                          <p:tavLst>
                                            <p:tav tm="0">
                                              <p:val>
                                                <p:fltVal val="0"/>
                                              </p:val>
                                            </p:tav>
                                            <p:tav tm="100000">
                                              <p:val>
                                                <p:strVal val="#ppt_h"/>
                                              </p:val>
                                            </p:tav>
                                          </p:tavLst>
                                        </p:anim>
                                        <p:animEffect transition="in" filter="fade">
                                          <p:cBhvr>
                                            <p:cTn id="39" dur="300"/>
                                            <p:tgtEl>
                                              <p:spTgt spid="76"/>
                                            </p:tgtEl>
                                          </p:cBhvr>
                                        </p:animEffect>
                                      </p:childTnLst>
                                    </p:cTn>
                                  </p:par>
                                </p:childTnLst>
                              </p:cTn>
                            </p:par>
                            <p:par>
                              <p:cTn id="40" fill="hold">
                                <p:stCondLst>
                                  <p:cond delay="2500"/>
                                </p:stCondLst>
                                <p:childTnLst>
                                  <p:par>
                                    <p:cTn id="41" presetID="2" presetClass="entr" presetSubtype="8" fill="hold" grpId="0" nodeType="afterEffect">
                                      <p:stCondLst>
                                        <p:cond delay="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300" fill="hold"/>
                                            <p:tgtEl>
                                              <p:spTgt spid="54"/>
                                            </p:tgtEl>
                                            <p:attrNameLst>
                                              <p:attrName>ppt_x</p:attrName>
                                            </p:attrNameLst>
                                          </p:cBhvr>
                                          <p:tavLst>
                                            <p:tav tm="0">
                                              <p:val>
                                                <p:strVal val="0-#ppt_w/2"/>
                                              </p:val>
                                            </p:tav>
                                            <p:tav tm="100000">
                                              <p:val>
                                                <p:strVal val="#ppt_x"/>
                                              </p:val>
                                            </p:tav>
                                          </p:tavLst>
                                        </p:anim>
                                        <p:anim calcmode="lin" valueType="num">
                                          <p:cBhvr additive="base">
                                            <p:cTn id="44" dur="300" fill="hold"/>
                                            <p:tgtEl>
                                              <p:spTgt spid="54"/>
                                            </p:tgtEl>
                                            <p:attrNameLst>
                                              <p:attrName>ppt_y</p:attrName>
                                            </p:attrNameLst>
                                          </p:cBhvr>
                                          <p:tavLst>
                                            <p:tav tm="0">
                                              <p:val>
                                                <p:strVal val="#ppt_y"/>
                                              </p:val>
                                            </p:tav>
                                            <p:tav tm="100000">
                                              <p:val>
                                                <p:strVal val="#ppt_y"/>
                                              </p:val>
                                            </p:tav>
                                          </p:tavLst>
                                        </p:anim>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98"/>
                                            </p:tgtEl>
                                            <p:attrNameLst>
                                              <p:attrName>style.visibility</p:attrName>
                                            </p:attrNameLst>
                                          </p:cBhvr>
                                          <p:to>
                                            <p:strVal val="visible"/>
                                          </p:to>
                                        </p:set>
                                        <p:anim calcmode="lin" valueType="num">
                                          <p:cBhvr>
                                            <p:cTn id="48" dur="300" fill="hold"/>
                                            <p:tgtEl>
                                              <p:spTgt spid="98"/>
                                            </p:tgtEl>
                                            <p:attrNameLst>
                                              <p:attrName>ppt_w</p:attrName>
                                            </p:attrNameLst>
                                          </p:cBhvr>
                                          <p:tavLst>
                                            <p:tav tm="0">
                                              <p:val>
                                                <p:fltVal val="0"/>
                                              </p:val>
                                            </p:tav>
                                            <p:tav tm="100000">
                                              <p:val>
                                                <p:strVal val="#ppt_w"/>
                                              </p:val>
                                            </p:tav>
                                          </p:tavLst>
                                        </p:anim>
                                        <p:anim calcmode="lin" valueType="num">
                                          <p:cBhvr>
                                            <p:cTn id="49" dur="300" fill="hold"/>
                                            <p:tgtEl>
                                              <p:spTgt spid="98"/>
                                            </p:tgtEl>
                                            <p:attrNameLst>
                                              <p:attrName>ppt_h</p:attrName>
                                            </p:attrNameLst>
                                          </p:cBhvr>
                                          <p:tavLst>
                                            <p:tav tm="0">
                                              <p:val>
                                                <p:fltVal val="0"/>
                                              </p:val>
                                            </p:tav>
                                            <p:tav tm="100000">
                                              <p:val>
                                                <p:strVal val="#ppt_h"/>
                                              </p:val>
                                            </p:tav>
                                          </p:tavLst>
                                        </p:anim>
                                        <p:animEffect transition="in" filter="fade">
                                          <p:cBhvr>
                                            <p:cTn id="50" dur="300"/>
                                            <p:tgtEl>
                                              <p:spTgt spid="98"/>
                                            </p:tgtEl>
                                          </p:cBhvr>
                                        </p:animEffect>
                                      </p:childTnLst>
                                    </p:cTn>
                                  </p:par>
                                </p:childTnLst>
                              </p:cTn>
                            </p:par>
                            <p:par>
                              <p:cTn id="51" fill="hold">
                                <p:stCondLst>
                                  <p:cond delay="3500"/>
                                </p:stCondLst>
                                <p:childTnLst>
                                  <p:par>
                                    <p:cTn id="52" presetID="2" presetClass="entr" presetSubtype="2"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 calcmode="lin" valueType="num">
                                          <p:cBhvr additive="base">
                                            <p:cTn id="54" dur="300" fill="hold"/>
                                            <p:tgtEl>
                                              <p:spTgt spid="56"/>
                                            </p:tgtEl>
                                            <p:attrNameLst>
                                              <p:attrName>ppt_x</p:attrName>
                                            </p:attrNameLst>
                                          </p:cBhvr>
                                          <p:tavLst>
                                            <p:tav tm="0">
                                              <p:val>
                                                <p:strVal val="1+#ppt_w/2"/>
                                              </p:val>
                                            </p:tav>
                                            <p:tav tm="100000">
                                              <p:val>
                                                <p:strVal val="#ppt_x"/>
                                              </p:val>
                                            </p:tav>
                                          </p:tavLst>
                                        </p:anim>
                                        <p:anim calcmode="lin" valueType="num">
                                          <p:cBhvr additive="base">
                                            <p:cTn id="55" dur="300" fill="hold"/>
                                            <p:tgtEl>
                                              <p:spTgt spid="56"/>
                                            </p:tgtEl>
                                            <p:attrNameLst>
                                              <p:attrName>ppt_y</p:attrName>
                                            </p:attrNameLst>
                                          </p:cBhvr>
                                          <p:tavLst>
                                            <p:tav tm="0">
                                              <p:val>
                                                <p:strVal val="#ppt_y"/>
                                              </p:val>
                                            </p:tav>
                                            <p:tav tm="100000">
                                              <p:val>
                                                <p:strVal val="#ppt_y"/>
                                              </p:val>
                                            </p:tav>
                                          </p:tavLst>
                                        </p:anim>
                                      </p:childTnLst>
                                    </p:cTn>
                                  </p:par>
                                </p:childTnLst>
                              </p:cTn>
                            </p:par>
                            <p:par>
                              <p:cTn id="56" fill="hold">
                                <p:stCondLst>
                                  <p:cond delay="4000"/>
                                </p:stCondLst>
                                <p:childTnLst>
                                  <p:par>
                                    <p:cTn id="57" presetID="53" presetClass="entr" presetSubtype="16" fill="hold" nodeType="afterEffect">
                                      <p:stCondLst>
                                        <p:cond delay="0"/>
                                      </p:stCondLst>
                                      <p:childTnLst>
                                        <p:set>
                                          <p:cBhvr>
                                            <p:cTn id="58" dur="1" fill="hold">
                                              <p:stCondLst>
                                                <p:cond delay="0"/>
                                              </p:stCondLst>
                                            </p:cTn>
                                            <p:tgtEl>
                                              <p:spTgt spid="70"/>
                                            </p:tgtEl>
                                            <p:attrNameLst>
                                              <p:attrName>style.visibility</p:attrName>
                                            </p:attrNameLst>
                                          </p:cBhvr>
                                          <p:to>
                                            <p:strVal val="visible"/>
                                          </p:to>
                                        </p:set>
                                        <p:anim calcmode="lin" valueType="num">
                                          <p:cBhvr>
                                            <p:cTn id="59" dur="300" fill="hold"/>
                                            <p:tgtEl>
                                              <p:spTgt spid="70"/>
                                            </p:tgtEl>
                                            <p:attrNameLst>
                                              <p:attrName>ppt_w</p:attrName>
                                            </p:attrNameLst>
                                          </p:cBhvr>
                                          <p:tavLst>
                                            <p:tav tm="0">
                                              <p:val>
                                                <p:fltVal val="0"/>
                                              </p:val>
                                            </p:tav>
                                            <p:tav tm="100000">
                                              <p:val>
                                                <p:strVal val="#ppt_w"/>
                                              </p:val>
                                            </p:tav>
                                          </p:tavLst>
                                        </p:anim>
                                        <p:anim calcmode="lin" valueType="num">
                                          <p:cBhvr>
                                            <p:cTn id="60" dur="300" fill="hold"/>
                                            <p:tgtEl>
                                              <p:spTgt spid="70"/>
                                            </p:tgtEl>
                                            <p:attrNameLst>
                                              <p:attrName>ppt_h</p:attrName>
                                            </p:attrNameLst>
                                          </p:cBhvr>
                                          <p:tavLst>
                                            <p:tav tm="0">
                                              <p:val>
                                                <p:fltVal val="0"/>
                                              </p:val>
                                            </p:tav>
                                            <p:tav tm="100000">
                                              <p:val>
                                                <p:strVal val="#ppt_h"/>
                                              </p:val>
                                            </p:tav>
                                          </p:tavLst>
                                        </p:anim>
                                        <p:animEffect transition="in" filter="fade">
                                          <p:cBhvr>
                                            <p:cTn id="61" dur="300"/>
                                            <p:tgtEl>
                                              <p:spTgt spid="70"/>
                                            </p:tgtEl>
                                          </p:cBhvr>
                                        </p:animEffect>
                                      </p:childTnLst>
                                    </p:cTn>
                                  </p:par>
                                </p:childTnLst>
                              </p:cTn>
                            </p:par>
                            <p:par>
                              <p:cTn id="62" fill="hold">
                                <p:stCondLst>
                                  <p:cond delay="4500"/>
                                </p:stCondLst>
                                <p:childTnLst>
                                  <p:par>
                                    <p:cTn id="63" presetID="2" presetClass="entr" presetSubtype="2" fill="hold" grpId="0" nodeType="afterEffect">
                                      <p:stCondLst>
                                        <p:cond delay="0"/>
                                      </p:stCondLst>
                                      <p:childTnLst>
                                        <p:set>
                                          <p:cBhvr>
                                            <p:cTn id="64" dur="1" fill="hold">
                                              <p:stCondLst>
                                                <p:cond delay="0"/>
                                              </p:stCondLst>
                                            </p:cTn>
                                            <p:tgtEl>
                                              <p:spTgt spid="57"/>
                                            </p:tgtEl>
                                            <p:attrNameLst>
                                              <p:attrName>style.visibility</p:attrName>
                                            </p:attrNameLst>
                                          </p:cBhvr>
                                          <p:to>
                                            <p:strVal val="visible"/>
                                          </p:to>
                                        </p:set>
                                        <p:anim calcmode="lin" valueType="num">
                                          <p:cBhvr additive="base">
                                            <p:cTn id="65" dur="300" fill="hold"/>
                                            <p:tgtEl>
                                              <p:spTgt spid="57"/>
                                            </p:tgtEl>
                                            <p:attrNameLst>
                                              <p:attrName>ppt_x</p:attrName>
                                            </p:attrNameLst>
                                          </p:cBhvr>
                                          <p:tavLst>
                                            <p:tav tm="0">
                                              <p:val>
                                                <p:strVal val="1+#ppt_w/2"/>
                                              </p:val>
                                            </p:tav>
                                            <p:tav tm="100000">
                                              <p:val>
                                                <p:strVal val="#ppt_x"/>
                                              </p:val>
                                            </p:tav>
                                          </p:tavLst>
                                        </p:anim>
                                        <p:anim calcmode="lin" valueType="num">
                                          <p:cBhvr additive="base">
                                            <p:cTn id="66" dur="300" fill="hold"/>
                                            <p:tgtEl>
                                              <p:spTgt spid="57"/>
                                            </p:tgtEl>
                                            <p:attrNameLst>
                                              <p:attrName>ppt_y</p:attrName>
                                            </p:attrNameLst>
                                          </p:cBhvr>
                                          <p:tavLst>
                                            <p:tav tm="0">
                                              <p:val>
                                                <p:strVal val="#ppt_y"/>
                                              </p:val>
                                            </p:tav>
                                            <p:tav tm="100000">
                                              <p:val>
                                                <p:strVal val="#ppt_y"/>
                                              </p:val>
                                            </p:tav>
                                          </p:tavLst>
                                        </p:anim>
                                      </p:childTnLst>
                                    </p:cTn>
                                  </p:par>
                                </p:childTnLst>
                              </p:cTn>
                            </p:par>
                            <p:par>
                              <p:cTn id="67" fill="hold">
                                <p:stCondLst>
                                  <p:cond delay="5000"/>
                                </p:stCondLst>
                                <p:childTnLst>
                                  <p:par>
                                    <p:cTn id="68" presetID="53" presetClass="entr" presetSubtype="16" fill="hold" nodeType="afterEffect">
                                      <p:stCondLst>
                                        <p:cond delay="0"/>
                                      </p:stCondLst>
                                      <p:childTnLst>
                                        <p:set>
                                          <p:cBhvr>
                                            <p:cTn id="69" dur="1" fill="hold">
                                              <p:stCondLst>
                                                <p:cond delay="0"/>
                                              </p:stCondLst>
                                            </p:cTn>
                                            <p:tgtEl>
                                              <p:spTgt spid="90"/>
                                            </p:tgtEl>
                                            <p:attrNameLst>
                                              <p:attrName>style.visibility</p:attrName>
                                            </p:attrNameLst>
                                          </p:cBhvr>
                                          <p:to>
                                            <p:strVal val="visible"/>
                                          </p:to>
                                        </p:set>
                                        <p:anim calcmode="lin" valueType="num">
                                          <p:cBhvr>
                                            <p:cTn id="70" dur="300" fill="hold"/>
                                            <p:tgtEl>
                                              <p:spTgt spid="90"/>
                                            </p:tgtEl>
                                            <p:attrNameLst>
                                              <p:attrName>ppt_w</p:attrName>
                                            </p:attrNameLst>
                                          </p:cBhvr>
                                          <p:tavLst>
                                            <p:tav tm="0">
                                              <p:val>
                                                <p:fltVal val="0"/>
                                              </p:val>
                                            </p:tav>
                                            <p:tav tm="100000">
                                              <p:val>
                                                <p:strVal val="#ppt_w"/>
                                              </p:val>
                                            </p:tav>
                                          </p:tavLst>
                                        </p:anim>
                                        <p:anim calcmode="lin" valueType="num">
                                          <p:cBhvr>
                                            <p:cTn id="71" dur="300" fill="hold"/>
                                            <p:tgtEl>
                                              <p:spTgt spid="90"/>
                                            </p:tgtEl>
                                            <p:attrNameLst>
                                              <p:attrName>ppt_h</p:attrName>
                                            </p:attrNameLst>
                                          </p:cBhvr>
                                          <p:tavLst>
                                            <p:tav tm="0">
                                              <p:val>
                                                <p:fltVal val="0"/>
                                              </p:val>
                                            </p:tav>
                                            <p:tav tm="100000">
                                              <p:val>
                                                <p:strVal val="#ppt_h"/>
                                              </p:val>
                                            </p:tav>
                                          </p:tavLst>
                                        </p:anim>
                                        <p:animEffect transition="in" filter="fade">
                                          <p:cBhvr>
                                            <p:cTn id="72" dur="300"/>
                                            <p:tgtEl>
                                              <p:spTgt spid="90"/>
                                            </p:tgtEl>
                                          </p:cBhvr>
                                        </p:animEffect>
                                      </p:childTnLst>
                                    </p:cTn>
                                  </p:par>
                                </p:childTnLst>
                              </p:cTn>
                            </p:par>
                            <p:par>
                              <p:cTn id="73" fill="hold">
                                <p:stCondLst>
                                  <p:cond delay="5500"/>
                                </p:stCondLst>
                                <p:childTnLst>
                                  <p:par>
                                    <p:cTn id="74" presetID="2" presetClass="entr" presetSubtype="8" fill="hold" grpId="0" nodeType="afterEffect">
                                      <p:stCondLst>
                                        <p:cond delay="0"/>
                                      </p:stCondLst>
                                      <p:childTnLst>
                                        <p:set>
                                          <p:cBhvr>
                                            <p:cTn id="75" dur="1" fill="hold">
                                              <p:stCondLst>
                                                <p:cond delay="0"/>
                                              </p:stCondLst>
                                            </p:cTn>
                                            <p:tgtEl>
                                              <p:spTgt spid="55"/>
                                            </p:tgtEl>
                                            <p:attrNameLst>
                                              <p:attrName>style.visibility</p:attrName>
                                            </p:attrNameLst>
                                          </p:cBhvr>
                                          <p:to>
                                            <p:strVal val="visible"/>
                                          </p:to>
                                        </p:set>
                                        <p:anim calcmode="lin" valueType="num">
                                          <p:cBhvr additive="base">
                                            <p:cTn id="76" dur="300" fill="hold"/>
                                            <p:tgtEl>
                                              <p:spTgt spid="55"/>
                                            </p:tgtEl>
                                            <p:attrNameLst>
                                              <p:attrName>ppt_x</p:attrName>
                                            </p:attrNameLst>
                                          </p:cBhvr>
                                          <p:tavLst>
                                            <p:tav tm="0">
                                              <p:val>
                                                <p:strVal val="0-#ppt_w/2"/>
                                              </p:val>
                                            </p:tav>
                                            <p:tav tm="100000">
                                              <p:val>
                                                <p:strVal val="#ppt_x"/>
                                              </p:val>
                                            </p:tav>
                                          </p:tavLst>
                                        </p:anim>
                                        <p:anim calcmode="lin" valueType="num">
                                          <p:cBhvr additive="base">
                                            <p:cTn id="77" dur="30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54" grpId="0"/>
          <p:bldP spid="55" grpId="0"/>
          <p:bldP spid="56" grpId="0"/>
          <p:bldP spid="5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1+#ppt_w/2"/>
                                              </p:val>
                                            </p:tav>
                                            <p:tav tm="100000">
                                              <p:val>
                                                <p:strVal val="#ppt_x"/>
                                              </p:val>
                                            </p:tav>
                                          </p:tavLst>
                                        </p:anim>
                                        <p:anim calcmode="lin" valueType="num">
                                          <p:cBhvr additive="base">
                                            <p:cTn id="8"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104"/>
                                            </p:tgtEl>
                                            <p:attrNameLst>
                                              <p:attrName>style.visibility</p:attrName>
                                            </p:attrNameLst>
                                          </p:cBhvr>
                                          <p:to>
                                            <p:strVal val="visible"/>
                                          </p:to>
                                        </p:set>
                                        <p:anim calcmode="lin" valueType="num">
                                          <p:cBhvr>
                                            <p:cTn id="13" dur="300" fill="hold"/>
                                            <p:tgtEl>
                                              <p:spTgt spid="104"/>
                                            </p:tgtEl>
                                            <p:attrNameLst>
                                              <p:attrName>ppt_w</p:attrName>
                                            </p:attrNameLst>
                                          </p:cBhvr>
                                          <p:tavLst>
                                            <p:tav tm="0">
                                              <p:val>
                                                <p:fltVal val="0"/>
                                              </p:val>
                                            </p:tav>
                                            <p:tav tm="100000">
                                              <p:val>
                                                <p:strVal val="#ppt_w"/>
                                              </p:val>
                                            </p:tav>
                                          </p:tavLst>
                                        </p:anim>
                                        <p:anim calcmode="lin" valueType="num">
                                          <p:cBhvr>
                                            <p:cTn id="14" dur="300" fill="hold"/>
                                            <p:tgtEl>
                                              <p:spTgt spid="104"/>
                                            </p:tgtEl>
                                            <p:attrNameLst>
                                              <p:attrName>ppt_h</p:attrName>
                                            </p:attrNameLst>
                                          </p:cBhvr>
                                          <p:tavLst>
                                            <p:tav tm="0">
                                              <p:val>
                                                <p:fltVal val="0"/>
                                              </p:val>
                                            </p:tav>
                                            <p:tav tm="100000">
                                              <p:val>
                                                <p:strVal val="#ppt_h"/>
                                              </p:val>
                                            </p:tav>
                                          </p:tavLst>
                                        </p:anim>
                                        <p:animEffect transition="in" filter="fade">
                                          <p:cBhvr>
                                            <p:cTn id="15" dur="300"/>
                                            <p:tgtEl>
                                              <p:spTgt spid="104"/>
                                            </p:tgtEl>
                                          </p:cBhvr>
                                        </p:animEffect>
                                      </p:childTnLst>
                                    </p:cTn>
                                  </p:par>
                                </p:childTnLst>
                              </p:cTn>
                            </p:par>
                            <p:par>
                              <p:cTn id="16" fill="hold">
                                <p:stCondLst>
                                  <p:cond delay="500"/>
                                </p:stCondLst>
                                <p:childTnLst>
                                  <p:par>
                                    <p:cTn id="17" presetID="53" presetClass="entr" presetSubtype="16" fill="hold" nodeType="afterEffect">
                                      <p:stCondLst>
                                        <p:cond delay="0"/>
                                      </p:stCondLst>
                                      <p:childTnLst>
                                        <p:set>
                                          <p:cBhvr>
                                            <p:cTn id="18" dur="1" fill="hold">
                                              <p:stCondLst>
                                                <p:cond delay="0"/>
                                              </p:stCondLst>
                                            </p:cTn>
                                            <p:tgtEl>
                                              <p:spTgt spid="58"/>
                                            </p:tgtEl>
                                            <p:attrNameLst>
                                              <p:attrName>style.visibility</p:attrName>
                                            </p:attrNameLst>
                                          </p:cBhvr>
                                          <p:to>
                                            <p:strVal val="visible"/>
                                          </p:to>
                                        </p:set>
                                        <p:anim calcmode="lin" valueType="num">
                                          <p:cBhvr>
                                            <p:cTn id="19" dur="300" fill="hold"/>
                                            <p:tgtEl>
                                              <p:spTgt spid="58"/>
                                            </p:tgtEl>
                                            <p:attrNameLst>
                                              <p:attrName>ppt_w</p:attrName>
                                            </p:attrNameLst>
                                          </p:cBhvr>
                                          <p:tavLst>
                                            <p:tav tm="0">
                                              <p:val>
                                                <p:fltVal val="0"/>
                                              </p:val>
                                            </p:tav>
                                            <p:tav tm="100000">
                                              <p:val>
                                                <p:strVal val="#ppt_w"/>
                                              </p:val>
                                            </p:tav>
                                          </p:tavLst>
                                        </p:anim>
                                        <p:anim calcmode="lin" valueType="num">
                                          <p:cBhvr>
                                            <p:cTn id="20" dur="300" fill="hold"/>
                                            <p:tgtEl>
                                              <p:spTgt spid="58"/>
                                            </p:tgtEl>
                                            <p:attrNameLst>
                                              <p:attrName>ppt_h</p:attrName>
                                            </p:attrNameLst>
                                          </p:cBhvr>
                                          <p:tavLst>
                                            <p:tav tm="0">
                                              <p:val>
                                                <p:fltVal val="0"/>
                                              </p:val>
                                            </p:tav>
                                            <p:tav tm="100000">
                                              <p:val>
                                                <p:strVal val="#ppt_h"/>
                                              </p:val>
                                            </p:tav>
                                          </p:tavLst>
                                        </p:anim>
                                        <p:animEffect transition="in" filter="fade">
                                          <p:cBhvr>
                                            <p:cTn id="21" dur="300"/>
                                            <p:tgtEl>
                                              <p:spTgt spid="58"/>
                                            </p:tgtEl>
                                          </p:cBhvr>
                                        </p:animEffect>
                                      </p:childTnLst>
                                    </p:cTn>
                                  </p:par>
                                </p:childTnLst>
                              </p:cTn>
                            </p:par>
                            <p:par>
                              <p:cTn id="22" fill="hold">
                                <p:stCondLst>
                                  <p:cond delay="1000"/>
                                </p:stCondLst>
                                <p:childTnLst>
                                  <p:par>
                                    <p:cTn id="23" presetID="53" presetClass="entr" presetSubtype="16" fill="hold" nodeType="afterEffect">
                                      <p:stCondLst>
                                        <p:cond delay="0"/>
                                      </p:stCondLst>
                                      <p:childTnLst>
                                        <p:set>
                                          <p:cBhvr>
                                            <p:cTn id="24" dur="1" fill="hold">
                                              <p:stCondLst>
                                                <p:cond delay="0"/>
                                              </p:stCondLst>
                                            </p:cTn>
                                            <p:tgtEl>
                                              <p:spTgt spid="64"/>
                                            </p:tgtEl>
                                            <p:attrNameLst>
                                              <p:attrName>style.visibility</p:attrName>
                                            </p:attrNameLst>
                                          </p:cBhvr>
                                          <p:to>
                                            <p:strVal val="visible"/>
                                          </p:to>
                                        </p:set>
                                        <p:anim calcmode="lin" valueType="num">
                                          <p:cBhvr>
                                            <p:cTn id="25" dur="300" fill="hold"/>
                                            <p:tgtEl>
                                              <p:spTgt spid="64"/>
                                            </p:tgtEl>
                                            <p:attrNameLst>
                                              <p:attrName>ppt_w</p:attrName>
                                            </p:attrNameLst>
                                          </p:cBhvr>
                                          <p:tavLst>
                                            <p:tav tm="0">
                                              <p:val>
                                                <p:fltVal val="0"/>
                                              </p:val>
                                            </p:tav>
                                            <p:tav tm="100000">
                                              <p:val>
                                                <p:strVal val="#ppt_w"/>
                                              </p:val>
                                            </p:tav>
                                          </p:tavLst>
                                        </p:anim>
                                        <p:anim calcmode="lin" valueType="num">
                                          <p:cBhvr>
                                            <p:cTn id="26" dur="300" fill="hold"/>
                                            <p:tgtEl>
                                              <p:spTgt spid="64"/>
                                            </p:tgtEl>
                                            <p:attrNameLst>
                                              <p:attrName>ppt_h</p:attrName>
                                            </p:attrNameLst>
                                          </p:cBhvr>
                                          <p:tavLst>
                                            <p:tav tm="0">
                                              <p:val>
                                                <p:fltVal val="0"/>
                                              </p:val>
                                            </p:tav>
                                            <p:tav tm="100000">
                                              <p:val>
                                                <p:strVal val="#ppt_h"/>
                                              </p:val>
                                            </p:tav>
                                          </p:tavLst>
                                        </p:anim>
                                        <p:animEffect transition="in" filter="fade">
                                          <p:cBhvr>
                                            <p:cTn id="27" dur="300"/>
                                            <p:tgtEl>
                                              <p:spTgt spid="64"/>
                                            </p:tgtEl>
                                          </p:cBhvr>
                                        </p:animEffect>
                                      </p:childTnLst>
                                    </p:cTn>
                                  </p:par>
                                </p:childTnLst>
                              </p:cTn>
                            </p:par>
                            <p:par>
                              <p:cTn id="28" fill="hold">
                                <p:stCondLst>
                                  <p:cond delay="1500"/>
                                </p:stCondLst>
                                <p:childTnLst>
                                  <p:par>
                                    <p:cTn id="29" presetID="53" presetClass="entr" presetSubtype="16" fill="hold" nodeType="afterEffect">
                                      <p:stCondLst>
                                        <p:cond delay="0"/>
                                      </p:stCondLst>
                                      <p:childTnLst>
                                        <p:set>
                                          <p:cBhvr>
                                            <p:cTn id="30" dur="1" fill="hold">
                                              <p:stCondLst>
                                                <p:cond delay="0"/>
                                              </p:stCondLst>
                                            </p:cTn>
                                            <p:tgtEl>
                                              <p:spTgt spid="118"/>
                                            </p:tgtEl>
                                            <p:attrNameLst>
                                              <p:attrName>style.visibility</p:attrName>
                                            </p:attrNameLst>
                                          </p:cBhvr>
                                          <p:to>
                                            <p:strVal val="visible"/>
                                          </p:to>
                                        </p:set>
                                        <p:anim calcmode="lin" valueType="num">
                                          <p:cBhvr>
                                            <p:cTn id="31" dur="300" fill="hold"/>
                                            <p:tgtEl>
                                              <p:spTgt spid="118"/>
                                            </p:tgtEl>
                                            <p:attrNameLst>
                                              <p:attrName>ppt_w</p:attrName>
                                            </p:attrNameLst>
                                          </p:cBhvr>
                                          <p:tavLst>
                                            <p:tav tm="0">
                                              <p:val>
                                                <p:fltVal val="0"/>
                                              </p:val>
                                            </p:tav>
                                            <p:tav tm="100000">
                                              <p:val>
                                                <p:strVal val="#ppt_w"/>
                                              </p:val>
                                            </p:tav>
                                          </p:tavLst>
                                        </p:anim>
                                        <p:anim calcmode="lin" valueType="num">
                                          <p:cBhvr>
                                            <p:cTn id="32" dur="300" fill="hold"/>
                                            <p:tgtEl>
                                              <p:spTgt spid="118"/>
                                            </p:tgtEl>
                                            <p:attrNameLst>
                                              <p:attrName>ppt_h</p:attrName>
                                            </p:attrNameLst>
                                          </p:cBhvr>
                                          <p:tavLst>
                                            <p:tav tm="0">
                                              <p:val>
                                                <p:fltVal val="0"/>
                                              </p:val>
                                            </p:tav>
                                            <p:tav tm="100000">
                                              <p:val>
                                                <p:strVal val="#ppt_h"/>
                                              </p:val>
                                            </p:tav>
                                          </p:tavLst>
                                        </p:anim>
                                        <p:animEffect transition="in" filter="fade">
                                          <p:cBhvr>
                                            <p:cTn id="33" dur="300"/>
                                            <p:tgtEl>
                                              <p:spTgt spid="118"/>
                                            </p:tgtEl>
                                          </p:cBhvr>
                                        </p:animEffect>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p:cTn id="37" dur="300" fill="hold"/>
                                            <p:tgtEl>
                                              <p:spTgt spid="76"/>
                                            </p:tgtEl>
                                            <p:attrNameLst>
                                              <p:attrName>ppt_w</p:attrName>
                                            </p:attrNameLst>
                                          </p:cBhvr>
                                          <p:tavLst>
                                            <p:tav tm="0">
                                              <p:val>
                                                <p:fltVal val="0"/>
                                              </p:val>
                                            </p:tav>
                                            <p:tav tm="100000">
                                              <p:val>
                                                <p:strVal val="#ppt_w"/>
                                              </p:val>
                                            </p:tav>
                                          </p:tavLst>
                                        </p:anim>
                                        <p:anim calcmode="lin" valueType="num">
                                          <p:cBhvr>
                                            <p:cTn id="38" dur="300" fill="hold"/>
                                            <p:tgtEl>
                                              <p:spTgt spid="76"/>
                                            </p:tgtEl>
                                            <p:attrNameLst>
                                              <p:attrName>ppt_h</p:attrName>
                                            </p:attrNameLst>
                                          </p:cBhvr>
                                          <p:tavLst>
                                            <p:tav tm="0">
                                              <p:val>
                                                <p:fltVal val="0"/>
                                              </p:val>
                                            </p:tav>
                                            <p:tav tm="100000">
                                              <p:val>
                                                <p:strVal val="#ppt_h"/>
                                              </p:val>
                                            </p:tav>
                                          </p:tavLst>
                                        </p:anim>
                                        <p:animEffect transition="in" filter="fade">
                                          <p:cBhvr>
                                            <p:cTn id="39" dur="300"/>
                                            <p:tgtEl>
                                              <p:spTgt spid="76"/>
                                            </p:tgtEl>
                                          </p:cBhvr>
                                        </p:animEffect>
                                      </p:childTnLst>
                                    </p:cTn>
                                  </p:par>
                                </p:childTnLst>
                              </p:cTn>
                            </p:par>
                            <p:par>
                              <p:cTn id="40" fill="hold">
                                <p:stCondLst>
                                  <p:cond delay="2500"/>
                                </p:stCondLst>
                                <p:childTnLst>
                                  <p:par>
                                    <p:cTn id="41" presetID="2" presetClass="entr" presetSubtype="8" fill="hold" grpId="0" nodeType="afterEffect">
                                      <p:stCondLst>
                                        <p:cond delay="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300" fill="hold"/>
                                            <p:tgtEl>
                                              <p:spTgt spid="54"/>
                                            </p:tgtEl>
                                            <p:attrNameLst>
                                              <p:attrName>ppt_x</p:attrName>
                                            </p:attrNameLst>
                                          </p:cBhvr>
                                          <p:tavLst>
                                            <p:tav tm="0">
                                              <p:val>
                                                <p:strVal val="0-#ppt_w/2"/>
                                              </p:val>
                                            </p:tav>
                                            <p:tav tm="100000">
                                              <p:val>
                                                <p:strVal val="#ppt_x"/>
                                              </p:val>
                                            </p:tav>
                                          </p:tavLst>
                                        </p:anim>
                                        <p:anim calcmode="lin" valueType="num">
                                          <p:cBhvr additive="base">
                                            <p:cTn id="44" dur="300" fill="hold"/>
                                            <p:tgtEl>
                                              <p:spTgt spid="54"/>
                                            </p:tgtEl>
                                            <p:attrNameLst>
                                              <p:attrName>ppt_y</p:attrName>
                                            </p:attrNameLst>
                                          </p:cBhvr>
                                          <p:tavLst>
                                            <p:tav tm="0">
                                              <p:val>
                                                <p:strVal val="#ppt_y"/>
                                              </p:val>
                                            </p:tav>
                                            <p:tav tm="100000">
                                              <p:val>
                                                <p:strVal val="#ppt_y"/>
                                              </p:val>
                                            </p:tav>
                                          </p:tavLst>
                                        </p:anim>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98"/>
                                            </p:tgtEl>
                                            <p:attrNameLst>
                                              <p:attrName>style.visibility</p:attrName>
                                            </p:attrNameLst>
                                          </p:cBhvr>
                                          <p:to>
                                            <p:strVal val="visible"/>
                                          </p:to>
                                        </p:set>
                                        <p:anim calcmode="lin" valueType="num">
                                          <p:cBhvr>
                                            <p:cTn id="48" dur="300" fill="hold"/>
                                            <p:tgtEl>
                                              <p:spTgt spid="98"/>
                                            </p:tgtEl>
                                            <p:attrNameLst>
                                              <p:attrName>ppt_w</p:attrName>
                                            </p:attrNameLst>
                                          </p:cBhvr>
                                          <p:tavLst>
                                            <p:tav tm="0">
                                              <p:val>
                                                <p:fltVal val="0"/>
                                              </p:val>
                                            </p:tav>
                                            <p:tav tm="100000">
                                              <p:val>
                                                <p:strVal val="#ppt_w"/>
                                              </p:val>
                                            </p:tav>
                                          </p:tavLst>
                                        </p:anim>
                                        <p:anim calcmode="lin" valueType="num">
                                          <p:cBhvr>
                                            <p:cTn id="49" dur="300" fill="hold"/>
                                            <p:tgtEl>
                                              <p:spTgt spid="98"/>
                                            </p:tgtEl>
                                            <p:attrNameLst>
                                              <p:attrName>ppt_h</p:attrName>
                                            </p:attrNameLst>
                                          </p:cBhvr>
                                          <p:tavLst>
                                            <p:tav tm="0">
                                              <p:val>
                                                <p:fltVal val="0"/>
                                              </p:val>
                                            </p:tav>
                                            <p:tav tm="100000">
                                              <p:val>
                                                <p:strVal val="#ppt_h"/>
                                              </p:val>
                                            </p:tav>
                                          </p:tavLst>
                                        </p:anim>
                                        <p:animEffect transition="in" filter="fade">
                                          <p:cBhvr>
                                            <p:cTn id="50" dur="300"/>
                                            <p:tgtEl>
                                              <p:spTgt spid="98"/>
                                            </p:tgtEl>
                                          </p:cBhvr>
                                        </p:animEffect>
                                      </p:childTnLst>
                                    </p:cTn>
                                  </p:par>
                                </p:childTnLst>
                              </p:cTn>
                            </p:par>
                            <p:par>
                              <p:cTn id="51" fill="hold">
                                <p:stCondLst>
                                  <p:cond delay="3500"/>
                                </p:stCondLst>
                                <p:childTnLst>
                                  <p:par>
                                    <p:cTn id="52" presetID="2" presetClass="entr" presetSubtype="2"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 calcmode="lin" valueType="num">
                                          <p:cBhvr additive="base">
                                            <p:cTn id="54" dur="300" fill="hold"/>
                                            <p:tgtEl>
                                              <p:spTgt spid="56"/>
                                            </p:tgtEl>
                                            <p:attrNameLst>
                                              <p:attrName>ppt_x</p:attrName>
                                            </p:attrNameLst>
                                          </p:cBhvr>
                                          <p:tavLst>
                                            <p:tav tm="0">
                                              <p:val>
                                                <p:strVal val="1+#ppt_w/2"/>
                                              </p:val>
                                            </p:tav>
                                            <p:tav tm="100000">
                                              <p:val>
                                                <p:strVal val="#ppt_x"/>
                                              </p:val>
                                            </p:tav>
                                          </p:tavLst>
                                        </p:anim>
                                        <p:anim calcmode="lin" valueType="num">
                                          <p:cBhvr additive="base">
                                            <p:cTn id="55" dur="300" fill="hold"/>
                                            <p:tgtEl>
                                              <p:spTgt spid="56"/>
                                            </p:tgtEl>
                                            <p:attrNameLst>
                                              <p:attrName>ppt_y</p:attrName>
                                            </p:attrNameLst>
                                          </p:cBhvr>
                                          <p:tavLst>
                                            <p:tav tm="0">
                                              <p:val>
                                                <p:strVal val="#ppt_y"/>
                                              </p:val>
                                            </p:tav>
                                            <p:tav tm="100000">
                                              <p:val>
                                                <p:strVal val="#ppt_y"/>
                                              </p:val>
                                            </p:tav>
                                          </p:tavLst>
                                        </p:anim>
                                      </p:childTnLst>
                                    </p:cTn>
                                  </p:par>
                                </p:childTnLst>
                              </p:cTn>
                            </p:par>
                            <p:par>
                              <p:cTn id="56" fill="hold">
                                <p:stCondLst>
                                  <p:cond delay="4000"/>
                                </p:stCondLst>
                                <p:childTnLst>
                                  <p:par>
                                    <p:cTn id="57" presetID="53" presetClass="entr" presetSubtype="16" fill="hold" nodeType="afterEffect">
                                      <p:stCondLst>
                                        <p:cond delay="0"/>
                                      </p:stCondLst>
                                      <p:childTnLst>
                                        <p:set>
                                          <p:cBhvr>
                                            <p:cTn id="58" dur="1" fill="hold">
                                              <p:stCondLst>
                                                <p:cond delay="0"/>
                                              </p:stCondLst>
                                            </p:cTn>
                                            <p:tgtEl>
                                              <p:spTgt spid="70"/>
                                            </p:tgtEl>
                                            <p:attrNameLst>
                                              <p:attrName>style.visibility</p:attrName>
                                            </p:attrNameLst>
                                          </p:cBhvr>
                                          <p:to>
                                            <p:strVal val="visible"/>
                                          </p:to>
                                        </p:set>
                                        <p:anim calcmode="lin" valueType="num">
                                          <p:cBhvr>
                                            <p:cTn id="59" dur="300" fill="hold"/>
                                            <p:tgtEl>
                                              <p:spTgt spid="70"/>
                                            </p:tgtEl>
                                            <p:attrNameLst>
                                              <p:attrName>ppt_w</p:attrName>
                                            </p:attrNameLst>
                                          </p:cBhvr>
                                          <p:tavLst>
                                            <p:tav tm="0">
                                              <p:val>
                                                <p:fltVal val="0"/>
                                              </p:val>
                                            </p:tav>
                                            <p:tav tm="100000">
                                              <p:val>
                                                <p:strVal val="#ppt_w"/>
                                              </p:val>
                                            </p:tav>
                                          </p:tavLst>
                                        </p:anim>
                                        <p:anim calcmode="lin" valueType="num">
                                          <p:cBhvr>
                                            <p:cTn id="60" dur="300" fill="hold"/>
                                            <p:tgtEl>
                                              <p:spTgt spid="70"/>
                                            </p:tgtEl>
                                            <p:attrNameLst>
                                              <p:attrName>ppt_h</p:attrName>
                                            </p:attrNameLst>
                                          </p:cBhvr>
                                          <p:tavLst>
                                            <p:tav tm="0">
                                              <p:val>
                                                <p:fltVal val="0"/>
                                              </p:val>
                                            </p:tav>
                                            <p:tav tm="100000">
                                              <p:val>
                                                <p:strVal val="#ppt_h"/>
                                              </p:val>
                                            </p:tav>
                                          </p:tavLst>
                                        </p:anim>
                                        <p:animEffect transition="in" filter="fade">
                                          <p:cBhvr>
                                            <p:cTn id="61" dur="300"/>
                                            <p:tgtEl>
                                              <p:spTgt spid="70"/>
                                            </p:tgtEl>
                                          </p:cBhvr>
                                        </p:animEffect>
                                      </p:childTnLst>
                                    </p:cTn>
                                  </p:par>
                                </p:childTnLst>
                              </p:cTn>
                            </p:par>
                            <p:par>
                              <p:cTn id="62" fill="hold">
                                <p:stCondLst>
                                  <p:cond delay="4500"/>
                                </p:stCondLst>
                                <p:childTnLst>
                                  <p:par>
                                    <p:cTn id="63" presetID="2" presetClass="entr" presetSubtype="2" fill="hold" grpId="0" nodeType="afterEffect">
                                      <p:stCondLst>
                                        <p:cond delay="0"/>
                                      </p:stCondLst>
                                      <p:childTnLst>
                                        <p:set>
                                          <p:cBhvr>
                                            <p:cTn id="64" dur="1" fill="hold">
                                              <p:stCondLst>
                                                <p:cond delay="0"/>
                                              </p:stCondLst>
                                            </p:cTn>
                                            <p:tgtEl>
                                              <p:spTgt spid="57"/>
                                            </p:tgtEl>
                                            <p:attrNameLst>
                                              <p:attrName>style.visibility</p:attrName>
                                            </p:attrNameLst>
                                          </p:cBhvr>
                                          <p:to>
                                            <p:strVal val="visible"/>
                                          </p:to>
                                        </p:set>
                                        <p:anim calcmode="lin" valueType="num">
                                          <p:cBhvr additive="base">
                                            <p:cTn id="65" dur="300" fill="hold"/>
                                            <p:tgtEl>
                                              <p:spTgt spid="57"/>
                                            </p:tgtEl>
                                            <p:attrNameLst>
                                              <p:attrName>ppt_x</p:attrName>
                                            </p:attrNameLst>
                                          </p:cBhvr>
                                          <p:tavLst>
                                            <p:tav tm="0">
                                              <p:val>
                                                <p:strVal val="1+#ppt_w/2"/>
                                              </p:val>
                                            </p:tav>
                                            <p:tav tm="100000">
                                              <p:val>
                                                <p:strVal val="#ppt_x"/>
                                              </p:val>
                                            </p:tav>
                                          </p:tavLst>
                                        </p:anim>
                                        <p:anim calcmode="lin" valueType="num">
                                          <p:cBhvr additive="base">
                                            <p:cTn id="66" dur="300" fill="hold"/>
                                            <p:tgtEl>
                                              <p:spTgt spid="57"/>
                                            </p:tgtEl>
                                            <p:attrNameLst>
                                              <p:attrName>ppt_y</p:attrName>
                                            </p:attrNameLst>
                                          </p:cBhvr>
                                          <p:tavLst>
                                            <p:tav tm="0">
                                              <p:val>
                                                <p:strVal val="#ppt_y"/>
                                              </p:val>
                                            </p:tav>
                                            <p:tav tm="100000">
                                              <p:val>
                                                <p:strVal val="#ppt_y"/>
                                              </p:val>
                                            </p:tav>
                                          </p:tavLst>
                                        </p:anim>
                                      </p:childTnLst>
                                    </p:cTn>
                                  </p:par>
                                </p:childTnLst>
                              </p:cTn>
                            </p:par>
                            <p:par>
                              <p:cTn id="67" fill="hold">
                                <p:stCondLst>
                                  <p:cond delay="5000"/>
                                </p:stCondLst>
                                <p:childTnLst>
                                  <p:par>
                                    <p:cTn id="68" presetID="53" presetClass="entr" presetSubtype="16" fill="hold" nodeType="afterEffect">
                                      <p:stCondLst>
                                        <p:cond delay="0"/>
                                      </p:stCondLst>
                                      <p:childTnLst>
                                        <p:set>
                                          <p:cBhvr>
                                            <p:cTn id="69" dur="1" fill="hold">
                                              <p:stCondLst>
                                                <p:cond delay="0"/>
                                              </p:stCondLst>
                                            </p:cTn>
                                            <p:tgtEl>
                                              <p:spTgt spid="90"/>
                                            </p:tgtEl>
                                            <p:attrNameLst>
                                              <p:attrName>style.visibility</p:attrName>
                                            </p:attrNameLst>
                                          </p:cBhvr>
                                          <p:to>
                                            <p:strVal val="visible"/>
                                          </p:to>
                                        </p:set>
                                        <p:anim calcmode="lin" valueType="num">
                                          <p:cBhvr>
                                            <p:cTn id="70" dur="300" fill="hold"/>
                                            <p:tgtEl>
                                              <p:spTgt spid="90"/>
                                            </p:tgtEl>
                                            <p:attrNameLst>
                                              <p:attrName>ppt_w</p:attrName>
                                            </p:attrNameLst>
                                          </p:cBhvr>
                                          <p:tavLst>
                                            <p:tav tm="0">
                                              <p:val>
                                                <p:fltVal val="0"/>
                                              </p:val>
                                            </p:tav>
                                            <p:tav tm="100000">
                                              <p:val>
                                                <p:strVal val="#ppt_w"/>
                                              </p:val>
                                            </p:tav>
                                          </p:tavLst>
                                        </p:anim>
                                        <p:anim calcmode="lin" valueType="num">
                                          <p:cBhvr>
                                            <p:cTn id="71" dur="300" fill="hold"/>
                                            <p:tgtEl>
                                              <p:spTgt spid="90"/>
                                            </p:tgtEl>
                                            <p:attrNameLst>
                                              <p:attrName>ppt_h</p:attrName>
                                            </p:attrNameLst>
                                          </p:cBhvr>
                                          <p:tavLst>
                                            <p:tav tm="0">
                                              <p:val>
                                                <p:fltVal val="0"/>
                                              </p:val>
                                            </p:tav>
                                            <p:tav tm="100000">
                                              <p:val>
                                                <p:strVal val="#ppt_h"/>
                                              </p:val>
                                            </p:tav>
                                          </p:tavLst>
                                        </p:anim>
                                        <p:animEffect transition="in" filter="fade">
                                          <p:cBhvr>
                                            <p:cTn id="72" dur="300"/>
                                            <p:tgtEl>
                                              <p:spTgt spid="90"/>
                                            </p:tgtEl>
                                          </p:cBhvr>
                                        </p:animEffect>
                                      </p:childTnLst>
                                    </p:cTn>
                                  </p:par>
                                </p:childTnLst>
                              </p:cTn>
                            </p:par>
                            <p:par>
                              <p:cTn id="73" fill="hold">
                                <p:stCondLst>
                                  <p:cond delay="5500"/>
                                </p:stCondLst>
                                <p:childTnLst>
                                  <p:par>
                                    <p:cTn id="74" presetID="2" presetClass="entr" presetSubtype="8" fill="hold" grpId="0" nodeType="afterEffect">
                                      <p:stCondLst>
                                        <p:cond delay="0"/>
                                      </p:stCondLst>
                                      <p:childTnLst>
                                        <p:set>
                                          <p:cBhvr>
                                            <p:cTn id="75" dur="1" fill="hold">
                                              <p:stCondLst>
                                                <p:cond delay="0"/>
                                              </p:stCondLst>
                                            </p:cTn>
                                            <p:tgtEl>
                                              <p:spTgt spid="55"/>
                                            </p:tgtEl>
                                            <p:attrNameLst>
                                              <p:attrName>style.visibility</p:attrName>
                                            </p:attrNameLst>
                                          </p:cBhvr>
                                          <p:to>
                                            <p:strVal val="visible"/>
                                          </p:to>
                                        </p:set>
                                        <p:anim calcmode="lin" valueType="num">
                                          <p:cBhvr additive="base">
                                            <p:cTn id="76" dur="300" fill="hold"/>
                                            <p:tgtEl>
                                              <p:spTgt spid="55"/>
                                            </p:tgtEl>
                                            <p:attrNameLst>
                                              <p:attrName>ppt_x</p:attrName>
                                            </p:attrNameLst>
                                          </p:cBhvr>
                                          <p:tavLst>
                                            <p:tav tm="0">
                                              <p:val>
                                                <p:strVal val="0-#ppt_w/2"/>
                                              </p:val>
                                            </p:tav>
                                            <p:tav tm="100000">
                                              <p:val>
                                                <p:strVal val="#ppt_x"/>
                                              </p:val>
                                            </p:tav>
                                          </p:tavLst>
                                        </p:anim>
                                        <p:anim calcmode="lin" valueType="num">
                                          <p:cBhvr additive="base">
                                            <p:cTn id="77" dur="30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54" grpId="0"/>
          <p:bldP spid="55" grpId="0"/>
          <p:bldP spid="56" grpId="0"/>
          <p:bldP spid="57"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88458E6-169E-4001-9B44-843FC9EE8569}"/>
              </a:ext>
            </a:extLst>
          </p:cNvPr>
          <p:cNvSpPr txBox="1"/>
          <p:nvPr/>
        </p:nvSpPr>
        <p:spPr>
          <a:xfrm>
            <a:off x="2955073" y="144966"/>
            <a:ext cx="6088566" cy="461665"/>
          </a:xfrm>
          <a:prstGeom prst="rect">
            <a:avLst/>
          </a:prstGeom>
          <a:noFill/>
        </p:spPr>
        <p:txBody>
          <a:bodyPr wrap="square" rtlCol="0">
            <a:spAutoFit/>
          </a:bodyPr>
          <a:lstStyle/>
          <a:p>
            <a:pPr algn="ctr"/>
            <a:r>
              <a:rPr lang="en-US" sz="2400" b="1" dirty="0">
                <a:latin typeface="Microsoft YaHei UI" panose="020B0503020204020204" pitchFamily="34" charset="-122"/>
                <a:ea typeface="Microsoft YaHei UI" panose="020B0503020204020204" pitchFamily="34" charset="-122"/>
              </a:rPr>
              <a:t>The Circuit Diagram</a:t>
            </a:r>
          </a:p>
        </p:txBody>
      </p:sp>
      <p:pic>
        <p:nvPicPr>
          <p:cNvPr id="6" name="Picture 5">
            <a:extLst>
              <a:ext uri="{FF2B5EF4-FFF2-40B4-BE49-F238E27FC236}">
                <a16:creationId xmlns:a16="http://schemas.microsoft.com/office/drawing/2014/main" id="{5115A396-B9C3-46E9-BEEA-0AB1752AE5E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10106" y="806397"/>
            <a:ext cx="6568069" cy="5595409"/>
          </a:xfrm>
          <a:prstGeom prst="rect">
            <a:avLst/>
          </a:prstGeom>
        </p:spPr>
      </p:pic>
    </p:spTree>
    <p:extLst>
      <p:ext uri="{BB962C8B-B14F-4D97-AF65-F5344CB8AC3E}">
        <p14:creationId xmlns:p14="http://schemas.microsoft.com/office/powerpoint/2010/main" val="340245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6" name="组合 125"/>
          <p:cNvGrpSpPr/>
          <p:nvPr/>
        </p:nvGrpSpPr>
        <p:grpSpPr>
          <a:xfrm>
            <a:off x="1582658" y="1635030"/>
            <a:ext cx="1727967" cy="1727967"/>
            <a:chOff x="1181254" y="1249480"/>
            <a:chExt cx="1728192" cy="1728192"/>
          </a:xfrm>
          <a:solidFill>
            <a:schemeClr val="bg1"/>
          </a:solidFill>
        </p:grpSpPr>
        <p:sp>
          <p:nvSpPr>
            <p:cNvPr id="127" name="椭圆 126"/>
            <p:cNvSpPr/>
            <p:nvPr/>
          </p:nvSpPr>
          <p:spPr>
            <a:xfrm>
              <a:off x="1181254" y="1249480"/>
              <a:ext cx="1728192" cy="1728192"/>
            </a:xfrm>
            <a:prstGeom prst="ellipse">
              <a:avLst/>
            </a:prstGeom>
            <a:solidFill>
              <a:srgbClr val="00B3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8965"/>
              <a:endParaRPr lang="zh-CN" altLang="en-US" sz="2400">
                <a:solidFill>
                  <a:srgbClr val="FFFFFF"/>
                </a:solidFill>
              </a:endParaRPr>
            </a:p>
          </p:txBody>
        </p:sp>
        <p:sp>
          <p:nvSpPr>
            <p:cNvPr id="128" name="Freeform 18"/>
            <p:cNvSpPr>
              <a:spLocks noEditPoints="1"/>
            </p:cNvSpPr>
            <p:nvPr/>
          </p:nvSpPr>
          <p:spPr bwMode="black">
            <a:xfrm rot="17890021">
              <a:off x="1498965" y="1650442"/>
              <a:ext cx="1002613" cy="786878"/>
            </a:xfrm>
            <a:custGeom>
              <a:avLst/>
              <a:gdLst>
                <a:gd name="T0" fmla="*/ 1304 w 1423"/>
                <a:gd name="T1" fmla="*/ 301 h 1114"/>
                <a:gd name="T2" fmla="*/ 1302 w 1423"/>
                <a:gd name="T3" fmla="*/ 297 h 1114"/>
                <a:gd name="T4" fmla="*/ 719 w 1423"/>
                <a:gd name="T5" fmla="*/ 113 h 1114"/>
                <a:gd name="T6" fmla="*/ 496 w 1423"/>
                <a:gd name="T7" fmla="*/ 416 h 1114"/>
                <a:gd name="T8" fmla="*/ 441 w 1423"/>
                <a:gd name="T9" fmla="*/ 482 h 1114"/>
                <a:gd name="T10" fmla="*/ 375 w 1423"/>
                <a:gd name="T11" fmla="*/ 536 h 1114"/>
                <a:gd name="T12" fmla="*/ 290 w 1423"/>
                <a:gd name="T13" fmla="*/ 648 h 1114"/>
                <a:gd name="T14" fmla="*/ 470 w 1423"/>
                <a:gd name="T15" fmla="*/ 973 h 1114"/>
                <a:gd name="T16" fmla="*/ 610 w 1423"/>
                <a:gd name="T17" fmla="*/ 960 h 1114"/>
                <a:gd name="T18" fmla="*/ 775 w 1423"/>
                <a:gd name="T19" fmla="*/ 921 h 1114"/>
                <a:gd name="T20" fmla="*/ 932 w 1423"/>
                <a:gd name="T21" fmla="*/ 927 h 1114"/>
                <a:gd name="T22" fmla="*/ 1151 w 1423"/>
                <a:gd name="T23" fmla="*/ 893 h 1114"/>
                <a:gd name="T24" fmla="*/ 1304 w 1423"/>
                <a:gd name="T25" fmla="*/ 301 h 1114"/>
                <a:gd name="T26" fmla="*/ 1024 w 1423"/>
                <a:gd name="T27" fmla="*/ 311 h 1114"/>
                <a:gd name="T28" fmla="*/ 1024 w 1423"/>
                <a:gd name="T29" fmla="*/ 311 h 1114"/>
                <a:gd name="T30" fmla="*/ 873 w 1423"/>
                <a:gd name="T31" fmla="*/ 299 h 1114"/>
                <a:gd name="T32" fmla="*/ 873 w 1423"/>
                <a:gd name="T33" fmla="*/ 299 h 1114"/>
                <a:gd name="T34" fmla="*/ 799 w 1423"/>
                <a:gd name="T35" fmla="*/ 278 h 1114"/>
                <a:gd name="T36" fmla="*/ 821 w 1423"/>
                <a:gd name="T37" fmla="*/ 203 h 1114"/>
                <a:gd name="T38" fmla="*/ 828 w 1423"/>
                <a:gd name="T39" fmla="*/ 200 h 1114"/>
                <a:gd name="T40" fmla="*/ 1101 w 1423"/>
                <a:gd name="T41" fmla="*/ 234 h 1114"/>
                <a:gd name="T42" fmla="*/ 1108 w 1423"/>
                <a:gd name="T43" fmla="*/ 244 h 1114"/>
                <a:gd name="T44" fmla="*/ 1087 w 1423"/>
                <a:gd name="T45" fmla="*/ 318 h 1114"/>
                <a:gd name="T46" fmla="*/ 1024 w 1423"/>
                <a:gd name="T47" fmla="*/ 311 h 1114"/>
                <a:gd name="T48" fmla="*/ 14 w 1423"/>
                <a:gd name="T49" fmla="*/ 967 h 1114"/>
                <a:gd name="T50" fmla="*/ 53 w 1423"/>
                <a:gd name="T51" fmla="*/ 1037 h 1114"/>
                <a:gd name="T52" fmla="*/ 115 w 1423"/>
                <a:gd name="T53" fmla="*/ 1064 h 1114"/>
                <a:gd name="T54" fmla="*/ 24 w 1423"/>
                <a:gd name="T55" fmla="*/ 900 h 1114"/>
                <a:gd name="T56" fmla="*/ 14 w 1423"/>
                <a:gd name="T57" fmla="*/ 967 h 1114"/>
                <a:gd name="T58" fmla="*/ 400 w 1423"/>
                <a:gd name="T59" fmla="*/ 959 h 1114"/>
                <a:gd name="T60" fmla="*/ 265 w 1423"/>
                <a:gd name="T61" fmla="*/ 714 h 1114"/>
                <a:gd name="T62" fmla="*/ 190 w 1423"/>
                <a:gd name="T63" fmla="*/ 686 h 1114"/>
                <a:gd name="T64" fmla="*/ 175 w 1423"/>
                <a:gd name="T65" fmla="*/ 764 h 1114"/>
                <a:gd name="T66" fmla="*/ 310 w 1423"/>
                <a:gd name="T67" fmla="*/ 1008 h 1114"/>
                <a:gd name="T68" fmla="*/ 385 w 1423"/>
                <a:gd name="T69" fmla="*/ 1037 h 1114"/>
                <a:gd name="T70" fmla="*/ 400 w 1423"/>
                <a:gd name="T71" fmla="*/ 959 h 1114"/>
                <a:gd name="T72" fmla="*/ 266 w 1423"/>
                <a:gd name="T73" fmla="*/ 1026 h 1114"/>
                <a:gd name="T74" fmla="*/ 136 w 1423"/>
                <a:gd name="T75" fmla="*/ 792 h 1114"/>
                <a:gd name="T76" fmla="*/ 65 w 1423"/>
                <a:gd name="T77" fmla="*/ 764 h 1114"/>
                <a:gd name="T78" fmla="*/ 50 w 1423"/>
                <a:gd name="T79" fmla="*/ 840 h 1114"/>
                <a:gd name="T80" fmla="*/ 180 w 1423"/>
                <a:gd name="T81" fmla="*/ 1074 h 1114"/>
                <a:gd name="T82" fmla="*/ 251 w 1423"/>
                <a:gd name="T83" fmla="*/ 1101 h 1114"/>
                <a:gd name="T84" fmla="*/ 266 w 1423"/>
                <a:gd name="T85" fmla="*/ 1026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23" h="1114">
                  <a:moveTo>
                    <a:pt x="1304" y="301"/>
                  </a:moveTo>
                  <a:cubicBezTo>
                    <a:pt x="1303" y="298"/>
                    <a:pt x="1304" y="300"/>
                    <a:pt x="1302" y="297"/>
                  </a:cubicBezTo>
                  <a:cubicBezTo>
                    <a:pt x="1184" y="83"/>
                    <a:pt x="922" y="0"/>
                    <a:pt x="719" y="113"/>
                  </a:cubicBezTo>
                  <a:cubicBezTo>
                    <a:pt x="602" y="177"/>
                    <a:pt x="570" y="311"/>
                    <a:pt x="496" y="416"/>
                  </a:cubicBezTo>
                  <a:cubicBezTo>
                    <a:pt x="476" y="444"/>
                    <a:pt x="458" y="465"/>
                    <a:pt x="441" y="482"/>
                  </a:cubicBezTo>
                  <a:cubicBezTo>
                    <a:pt x="418" y="504"/>
                    <a:pt x="397" y="520"/>
                    <a:pt x="375" y="536"/>
                  </a:cubicBezTo>
                  <a:cubicBezTo>
                    <a:pt x="334" y="566"/>
                    <a:pt x="296" y="593"/>
                    <a:pt x="290" y="648"/>
                  </a:cubicBezTo>
                  <a:cubicBezTo>
                    <a:pt x="470" y="973"/>
                    <a:pt x="470" y="973"/>
                    <a:pt x="470" y="973"/>
                  </a:cubicBezTo>
                  <a:cubicBezTo>
                    <a:pt x="519" y="997"/>
                    <a:pt x="563" y="978"/>
                    <a:pt x="610" y="960"/>
                  </a:cubicBezTo>
                  <a:cubicBezTo>
                    <a:pt x="654" y="943"/>
                    <a:pt x="697" y="925"/>
                    <a:pt x="775" y="921"/>
                  </a:cubicBezTo>
                  <a:cubicBezTo>
                    <a:pt x="827" y="918"/>
                    <a:pt x="880" y="924"/>
                    <a:pt x="932" y="927"/>
                  </a:cubicBezTo>
                  <a:cubicBezTo>
                    <a:pt x="1008" y="932"/>
                    <a:pt x="1082" y="931"/>
                    <a:pt x="1151" y="893"/>
                  </a:cubicBezTo>
                  <a:cubicBezTo>
                    <a:pt x="1354" y="780"/>
                    <a:pt x="1423" y="515"/>
                    <a:pt x="1304" y="301"/>
                  </a:cubicBezTo>
                  <a:close/>
                  <a:moveTo>
                    <a:pt x="1024" y="311"/>
                  </a:moveTo>
                  <a:cubicBezTo>
                    <a:pt x="1024" y="311"/>
                    <a:pt x="1024" y="311"/>
                    <a:pt x="1024" y="311"/>
                  </a:cubicBezTo>
                  <a:cubicBezTo>
                    <a:pt x="983" y="270"/>
                    <a:pt x="917" y="279"/>
                    <a:pt x="873" y="299"/>
                  </a:cubicBezTo>
                  <a:cubicBezTo>
                    <a:pt x="873" y="299"/>
                    <a:pt x="873" y="299"/>
                    <a:pt x="873" y="299"/>
                  </a:cubicBezTo>
                  <a:cubicBezTo>
                    <a:pt x="847" y="313"/>
                    <a:pt x="814" y="304"/>
                    <a:pt x="799" y="278"/>
                  </a:cubicBezTo>
                  <a:cubicBezTo>
                    <a:pt x="785" y="251"/>
                    <a:pt x="794" y="218"/>
                    <a:pt x="821" y="203"/>
                  </a:cubicBezTo>
                  <a:cubicBezTo>
                    <a:pt x="823" y="202"/>
                    <a:pt x="828" y="200"/>
                    <a:pt x="828" y="200"/>
                  </a:cubicBezTo>
                  <a:cubicBezTo>
                    <a:pt x="927" y="155"/>
                    <a:pt x="1035" y="168"/>
                    <a:pt x="1101" y="234"/>
                  </a:cubicBezTo>
                  <a:cubicBezTo>
                    <a:pt x="1101" y="234"/>
                    <a:pt x="1106" y="240"/>
                    <a:pt x="1108" y="244"/>
                  </a:cubicBezTo>
                  <a:cubicBezTo>
                    <a:pt x="1122" y="270"/>
                    <a:pt x="1113" y="303"/>
                    <a:pt x="1087" y="318"/>
                  </a:cubicBezTo>
                  <a:cubicBezTo>
                    <a:pt x="1066" y="329"/>
                    <a:pt x="1041" y="326"/>
                    <a:pt x="1024" y="311"/>
                  </a:cubicBezTo>
                  <a:close/>
                  <a:moveTo>
                    <a:pt x="14" y="967"/>
                  </a:moveTo>
                  <a:cubicBezTo>
                    <a:pt x="53" y="1037"/>
                    <a:pt x="53" y="1037"/>
                    <a:pt x="53" y="1037"/>
                  </a:cubicBezTo>
                  <a:cubicBezTo>
                    <a:pt x="67" y="1062"/>
                    <a:pt x="94" y="1074"/>
                    <a:pt x="115" y="1064"/>
                  </a:cubicBezTo>
                  <a:cubicBezTo>
                    <a:pt x="24" y="900"/>
                    <a:pt x="24" y="900"/>
                    <a:pt x="24" y="900"/>
                  </a:cubicBezTo>
                  <a:cubicBezTo>
                    <a:pt x="5" y="912"/>
                    <a:pt x="0" y="941"/>
                    <a:pt x="14" y="967"/>
                  </a:cubicBezTo>
                  <a:close/>
                  <a:moveTo>
                    <a:pt x="400" y="959"/>
                  </a:moveTo>
                  <a:cubicBezTo>
                    <a:pt x="265" y="714"/>
                    <a:pt x="265" y="714"/>
                    <a:pt x="265" y="714"/>
                  </a:cubicBezTo>
                  <a:cubicBezTo>
                    <a:pt x="248" y="685"/>
                    <a:pt x="215" y="672"/>
                    <a:pt x="190" y="686"/>
                  </a:cubicBezTo>
                  <a:cubicBezTo>
                    <a:pt x="166" y="699"/>
                    <a:pt x="159" y="734"/>
                    <a:pt x="175" y="764"/>
                  </a:cubicBezTo>
                  <a:cubicBezTo>
                    <a:pt x="310" y="1008"/>
                    <a:pt x="310" y="1008"/>
                    <a:pt x="310" y="1008"/>
                  </a:cubicBezTo>
                  <a:cubicBezTo>
                    <a:pt x="327" y="1038"/>
                    <a:pt x="360" y="1051"/>
                    <a:pt x="385" y="1037"/>
                  </a:cubicBezTo>
                  <a:cubicBezTo>
                    <a:pt x="410" y="1023"/>
                    <a:pt x="416" y="988"/>
                    <a:pt x="400" y="959"/>
                  </a:cubicBezTo>
                  <a:close/>
                  <a:moveTo>
                    <a:pt x="266" y="1026"/>
                  </a:moveTo>
                  <a:cubicBezTo>
                    <a:pt x="136" y="792"/>
                    <a:pt x="136" y="792"/>
                    <a:pt x="136" y="792"/>
                  </a:cubicBezTo>
                  <a:cubicBezTo>
                    <a:pt x="121" y="764"/>
                    <a:pt x="89" y="751"/>
                    <a:pt x="65" y="764"/>
                  </a:cubicBezTo>
                  <a:cubicBezTo>
                    <a:pt x="41" y="778"/>
                    <a:pt x="35" y="811"/>
                    <a:pt x="50" y="840"/>
                  </a:cubicBezTo>
                  <a:cubicBezTo>
                    <a:pt x="180" y="1074"/>
                    <a:pt x="180" y="1074"/>
                    <a:pt x="180" y="1074"/>
                  </a:cubicBezTo>
                  <a:cubicBezTo>
                    <a:pt x="196" y="1102"/>
                    <a:pt x="228" y="1114"/>
                    <a:pt x="251" y="1101"/>
                  </a:cubicBezTo>
                  <a:cubicBezTo>
                    <a:pt x="275" y="1088"/>
                    <a:pt x="282" y="1055"/>
                    <a:pt x="266" y="102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p>
              <a:pPr defTabSz="608965"/>
              <a:endParaRPr lang="en-US" sz="1200" dirty="0">
                <a:solidFill>
                  <a:srgbClr val="103154"/>
                </a:solidFill>
              </a:endParaRPr>
            </a:p>
          </p:txBody>
        </p:sp>
      </p:grpSp>
      <p:sp>
        <p:nvSpPr>
          <p:cNvPr id="129" name="矩形 128"/>
          <p:cNvSpPr/>
          <p:nvPr/>
        </p:nvSpPr>
        <p:spPr>
          <a:xfrm>
            <a:off x="1722473" y="3594898"/>
            <a:ext cx="1573957" cy="307777"/>
          </a:xfrm>
          <a:prstGeom prst="rect">
            <a:avLst/>
          </a:prstGeom>
        </p:spPr>
        <p:txBody>
          <a:bodyPr wrap="none">
            <a:spAutoFit/>
          </a:bodyPr>
          <a:lstStyle/>
          <a:p>
            <a:pPr defTabSz="608965"/>
            <a:r>
              <a:rPr lang="en-US" altLang="zh-CN" sz="1400" b="1" dirty="0">
                <a:solidFill>
                  <a:srgbClr val="3B3838"/>
                </a:solidFill>
                <a:latin typeface="Microsoft YaHei" panose="020B0503020204020204" pitchFamily="34" charset="-122"/>
                <a:ea typeface="Microsoft YaHei" panose="020B0503020204020204" pitchFamily="34" charset="-122"/>
              </a:rPr>
              <a:t>Forget the keys</a:t>
            </a:r>
          </a:p>
        </p:txBody>
      </p:sp>
      <p:sp>
        <p:nvSpPr>
          <p:cNvPr id="130" name="矩形 129"/>
          <p:cNvSpPr/>
          <p:nvPr/>
        </p:nvSpPr>
        <p:spPr>
          <a:xfrm>
            <a:off x="5366648" y="3594897"/>
            <a:ext cx="1839991" cy="307777"/>
          </a:xfrm>
          <a:prstGeom prst="rect">
            <a:avLst/>
          </a:prstGeom>
        </p:spPr>
        <p:txBody>
          <a:bodyPr wrap="none">
            <a:spAutoFit/>
          </a:bodyPr>
          <a:lstStyle/>
          <a:p>
            <a:pPr defTabSz="608965"/>
            <a:r>
              <a:rPr lang="en-US" altLang="zh-CN" sz="1400" b="1" dirty="0">
                <a:solidFill>
                  <a:srgbClr val="3B3838"/>
                </a:solidFill>
                <a:latin typeface="Microsoft YaHei" panose="020B0503020204020204" pitchFamily="34" charset="-122"/>
                <a:ea typeface="Microsoft YaHei" panose="020B0503020204020204" pitchFamily="34" charset="-122"/>
              </a:rPr>
              <a:t>Improved Security</a:t>
            </a:r>
          </a:p>
        </p:txBody>
      </p:sp>
      <p:sp>
        <p:nvSpPr>
          <p:cNvPr id="131" name="矩形 130"/>
          <p:cNvSpPr/>
          <p:nvPr/>
        </p:nvSpPr>
        <p:spPr>
          <a:xfrm>
            <a:off x="9006333" y="3594896"/>
            <a:ext cx="1369286" cy="307777"/>
          </a:xfrm>
          <a:prstGeom prst="rect">
            <a:avLst/>
          </a:prstGeom>
        </p:spPr>
        <p:txBody>
          <a:bodyPr wrap="none">
            <a:spAutoFit/>
          </a:bodyPr>
          <a:lstStyle/>
          <a:p>
            <a:pPr defTabSz="608965"/>
            <a:r>
              <a:rPr lang="en-US" altLang="zh-CN" sz="1400" b="1" dirty="0">
                <a:solidFill>
                  <a:srgbClr val="3B3838"/>
                </a:solidFill>
                <a:latin typeface="Microsoft YaHei" panose="020B0503020204020204" pitchFamily="34" charset="-122"/>
                <a:ea typeface="Microsoft YaHei" panose="020B0503020204020204" pitchFamily="34" charset="-122"/>
              </a:rPr>
              <a:t>Right Coding</a:t>
            </a:r>
          </a:p>
        </p:txBody>
      </p:sp>
      <p:cxnSp>
        <p:nvCxnSpPr>
          <p:cNvPr id="132" name="直接连接符 131"/>
          <p:cNvCxnSpPr/>
          <p:nvPr/>
        </p:nvCxnSpPr>
        <p:spPr>
          <a:xfrm>
            <a:off x="1779591" y="3959202"/>
            <a:ext cx="1956626" cy="0"/>
          </a:xfrm>
          <a:prstGeom prst="line">
            <a:avLst/>
          </a:prstGeom>
          <a:ln w="12700">
            <a:solidFill>
              <a:srgbClr val="2D322C"/>
            </a:solidFill>
            <a:prstDash val="dash"/>
            <a:headEnd type="oval" w="sm" len="sm"/>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a:off x="5332006" y="3960047"/>
            <a:ext cx="1956626" cy="0"/>
          </a:xfrm>
          <a:prstGeom prst="line">
            <a:avLst/>
          </a:prstGeom>
          <a:ln w="12700">
            <a:solidFill>
              <a:srgbClr val="2D322C"/>
            </a:solidFill>
            <a:prstDash val="dash"/>
            <a:headEnd type="oval" w="sm" len="sm"/>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9057987" y="3960047"/>
            <a:ext cx="1956626" cy="0"/>
          </a:xfrm>
          <a:prstGeom prst="line">
            <a:avLst/>
          </a:prstGeom>
          <a:ln w="12700">
            <a:solidFill>
              <a:srgbClr val="2D322C"/>
            </a:solidFill>
            <a:prstDash val="dash"/>
            <a:headEnd type="oval" w="sm" len="sm"/>
          </a:ln>
        </p:spPr>
        <p:style>
          <a:lnRef idx="1">
            <a:schemeClr val="accent1"/>
          </a:lnRef>
          <a:fillRef idx="0">
            <a:schemeClr val="accent1"/>
          </a:fillRef>
          <a:effectRef idx="0">
            <a:schemeClr val="accent1"/>
          </a:effectRef>
          <a:fontRef idx="minor">
            <a:schemeClr val="tx1"/>
          </a:fontRef>
        </p:style>
      </p:cxnSp>
      <p:sp>
        <p:nvSpPr>
          <p:cNvPr id="135" name="TextBox 19"/>
          <p:cNvSpPr txBox="1"/>
          <p:nvPr/>
        </p:nvSpPr>
        <p:spPr>
          <a:xfrm>
            <a:off x="1722755" y="3970655"/>
            <a:ext cx="2026285" cy="1824282"/>
          </a:xfrm>
          <a:prstGeom prst="rect">
            <a:avLst/>
          </a:prstGeom>
          <a:noFill/>
        </p:spPr>
        <p:txBody>
          <a:bodyPr wrap="square" rtlCol="0">
            <a:spAutoFit/>
          </a:bodyPr>
          <a:lstStyle/>
          <a:p>
            <a:pPr marL="11430" algn="dist" defTabSz="1218565">
              <a:lnSpc>
                <a:spcPct val="150000"/>
              </a:lnSpc>
              <a:spcBef>
                <a:spcPts val="800"/>
              </a:spcBef>
            </a:pPr>
            <a:r>
              <a:rPr lang="en-US" sz="1200" dirty="0">
                <a:solidFill>
                  <a:srgbClr val="3B3838"/>
                </a:solidFill>
                <a:latin typeface="Microsoft YaHei" panose="020B0503020204020204" pitchFamily="34" charset="-122"/>
                <a:ea typeface="Microsoft YaHei" panose="020B0503020204020204" pitchFamily="34" charset="-122"/>
              </a:rPr>
              <a:t>If you lose your keys how are you going to open the door?</a:t>
            </a:r>
          </a:p>
          <a:p>
            <a:pPr marL="11430" algn="dist" defTabSz="1218565">
              <a:lnSpc>
                <a:spcPct val="150000"/>
              </a:lnSpc>
              <a:spcBef>
                <a:spcPts val="800"/>
              </a:spcBef>
            </a:pPr>
            <a:r>
              <a:rPr lang="en-US" sz="1200" dirty="0">
                <a:solidFill>
                  <a:srgbClr val="3B3838"/>
                </a:solidFill>
                <a:latin typeface="Microsoft YaHei" panose="020B0503020204020204" pitchFamily="34" charset="-122"/>
                <a:ea typeface="Microsoft YaHei" panose="020B0503020204020204" pitchFamily="34" charset="-122"/>
              </a:rPr>
              <a:t>This is your hassle free solution to open the door.</a:t>
            </a:r>
            <a:endParaRPr sz="1200" dirty="0">
              <a:solidFill>
                <a:srgbClr val="3B3838"/>
              </a:solidFill>
              <a:latin typeface="Microsoft YaHei" panose="020B0503020204020204" pitchFamily="34" charset="-122"/>
              <a:ea typeface="Microsoft YaHei" panose="020B0503020204020204" pitchFamily="34" charset="-122"/>
            </a:endParaRPr>
          </a:p>
        </p:txBody>
      </p:sp>
      <p:sp>
        <p:nvSpPr>
          <p:cNvPr id="136" name="TextBox 20"/>
          <p:cNvSpPr txBox="1"/>
          <p:nvPr/>
        </p:nvSpPr>
        <p:spPr>
          <a:xfrm>
            <a:off x="5318125" y="3970655"/>
            <a:ext cx="2035810" cy="890693"/>
          </a:xfrm>
          <a:prstGeom prst="rect">
            <a:avLst/>
          </a:prstGeom>
          <a:noFill/>
        </p:spPr>
        <p:txBody>
          <a:bodyPr wrap="square" rtlCol="0">
            <a:spAutoFit/>
          </a:bodyPr>
          <a:lstStyle/>
          <a:p>
            <a:pPr marL="11430" algn="dist" defTabSz="1218565">
              <a:lnSpc>
                <a:spcPct val="150000"/>
              </a:lnSpc>
              <a:spcBef>
                <a:spcPts val="800"/>
              </a:spcBef>
            </a:pPr>
            <a:r>
              <a:rPr lang="en-US" sz="1200" dirty="0">
                <a:solidFill>
                  <a:srgbClr val="3B3838"/>
                </a:solidFill>
                <a:latin typeface="Microsoft YaHei" panose="020B0503020204020204" pitchFamily="34" charset="-122"/>
                <a:ea typeface="Microsoft YaHei" panose="020B0503020204020204" pitchFamily="34" charset="-122"/>
              </a:rPr>
              <a:t>Open the door if you are the right person to open it!</a:t>
            </a:r>
            <a:endParaRPr sz="1200" dirty="0">
              <a:solidFill>
                <a:srgbClr val="3B3838"/>
              </a:solidFill>
              <a:latin typeface="Microsoft YaHei" panose="020B0503020204020204" pitchFamily="34" charset="-122"/>
              <a:ea typeface="Microsoft YaHei" panose="020B0503020204020204" pitchFamily="34" charset="-122"/>
            </a:endParaRPr>
          </a:p>
        </p:txBody>
      </p:sp>
      <p:sp>
        <p:nvSpPr>
          <p:cNvPr id="137" name="TextBox 21"/>
          <p:cNvSpPr txBox="1"/>
          <p:nvPr/>
        </p:nvSpPr>
        <p:spPr>
          <a:xfrm>
            <a:off x="8996680" y="3970655"/>
            <a:ext cx="2072640" cy="1444691"/>
          </a:xfrm>
          <a:prstGeom prst="rect">
            <a:avLst/>
          </a:prstGeom>
          <a:noFill/>
        </p:spPr>
        <p:txBody>
          <a:bodyPr wrap="square" rtlCol="0">
            <a:spAutoFit/>
          </a:bodyPr>
          <a:lstStyle/>
          <a:p>
            <a:pPr marL="11430" algn="dist" defTabSz="1218565">
              <a:lnSpc>
                <a:spcPct val="150000"/>
              </a:lnSpc>
              <a:spcBef>
                <a:spcPts val="800"/>
              </a:spcBef>
            </a:pPr>
            <a:r>
              <a:rPr lang="en-US" sz="1200" dirty="0">
                <a:solidFill>
                  <a:srgbClr val="3B3838"/>
                </a:solidFill>
                <a:latin typeface="Microsoft YaHei" panose="020B0503020204020204" pitchFamily="34" charset="-122"/>
                <a:ea typeface="Microsoft YaHei" panose="020B0503020204020204" pitchFamily="34" charset="-122"/>
              </a:rPr>
              <a:t>The Arduino coding in this project helps in the execution of this project and </a:t>
            </a:r>
            <a:r>
              <a:rPr lang="en-US" sz="1200">
                <a:solidFill>
                  <a:srgbClr val="3B3838"/>
                </a:solidFill>
                <a:latin typeface="Microsoft YaHei" panose="020B0503020204020204" pitchFamily="34" charset="-122"/>
                <a:ea typeface="Microsoft YaHei" panose="020B0503020204020204" pitchFamily="34" charset="-122"/>
              </a:rPr>
              <a:t>to bring about  </a:t>
            </a:r>
            <a:r>
              <a:rPr lang="en-US" sz="1200" dirty="0">
                <a:solidFill>
                  <a:srgbClr val="3B3838"/>
                </a:solidFill>
                <a:latin typeface="Microsoft YaHei" panose="020B0503020204020204" pitchFamily="34" charset="-122"/>
                <a:ea typeface="Microsoft YaHei" panose="020B0503020204020204" pitchFamily="34" charset="-122"/>
              </a:rPr>
              <a:t>security! </a:t>
            </a:r>
            <a:endParaRPr sz="1200" dirty="0">
              <a:solidFill>
                <a:srgbClr val="3B3838"/>
              </a:solidFill>
              <a:latin typeface="Microsoft YaHei" panose="020B0503020204020204" pitchFamily="34" charset="-122"/>
              <a:ea typeface="Microsoft YaHei" panose="020B0503020204020204" pitchFamily="34" charset="-122"/>
            </a:endParaRPr>
          </a:p>
        </p:txBody>
      </p:sp>
      <p:grpSp>
        <p:nvGrpSpPr>
          <p:cNvPr id="138" name="组合 137"/>
          <p:cNvGrpSpPr/>
          <p:nvPr/>
        </p:nvGrpSpPr>
        <p:grpSpPr>
          <a:xfrm>
            <a:off x="5216170" y="1635030"/>
            <a:ext cx="1727967" cy="1727967"/>
            <a:chOff x="3708329" y="1249480"/>
            <a:chExt cx="1728192" cy="1728192"/>
          </a:xfrm>
          <a:solidFill>
            <a:schemeClr val="bg1"/>
          </a:solidFill>
        </p:grpSpPr>
        <p:sp>
          <p:nvSpPr>
            <p:cNvPr id="139" name="椭圆 138"/>
            <p:cNvSpPr/>
            <p:nvPr/>
          </p:nvSpPr>
          <p:spPr>
            <a:xfrm>
              <a:off x="3708329" y="1249480"/>
              <a:ext cx="1728192" cy="1728192"/>
            </a:xfrm>
            <a:prstGeom prst="ellipse">
              <a:avLst/>
            </a:prstGeom>
            <a:solidFill>
              <a:srgbClr val="EE40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8965"/>
              <a:endParaRPr lang="zh-CN" altLang="en-US" sz="2400">
                <a:solidFill>
                  <a:srgbClr val="FFFFFF"/>
                </a:solidFill>
              </a:endParaRPr>
            </a:p>
          </p:txBody>
        </p:sp>
        <p:grpSp>
          <p:nvGrpSpPr>
            <p:cNvPr id="140" name="组合 139"/>
            <p:cNvGrpSpPr/>
            <p:nvPr/>
          </p:nvGrpSpPr>
          <p:grpSpPr>
            <a:xfrm>
              <a:off x="4068500" y="1739607"/>
              <a:ext cx="987768" cy="751876"/>
              <a:chOff x="5326683" y="1663294"/>
              <a:chExt cx="713544" cy="543140"/>
            </a:xfrm>
            <a:grpFill/>
          </p:grpSpPr>
          <p:sp>
            <p:nvSpPr>
              <p:cNvPr id="141" name="Freeform 16"/>
              <p:cNvSpPr>
                <a:spLocks noEditPoints="1"/>
              </p:cNvSpPr>
              <p:nvPr/>
            </p:nvSpPr>
            <p:spPr bwMode="black">
              <a:xfrm>
                <a:off x="5326683" y="1663294"/>
                <a:ext cx="485405" cy="48796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a:lstStyle>
              <a:p>
                <a:endParaRPr lang="en-US" sz="800">
                  <a:solidFill>
                    <a:srgbClr val="FFFFFF"/>
                  </a:solidFill>
                </a:endParaRPr>
              </a:p>
            </p:txBody>
          </p:sp>
          <p:sp>
            <p:nvSpPr>
              <p:cNvPr id="142" name="Freeform 18"/>
              <p:cNvSpPr>
                <a:spLocks noEditPoints="1"/>
              </p:cNvSpPr>
              <p:nvPr/>
            </p:nvSpPr>
            <p:spPr bwMode="black">
              <a:xfrm>
                <a:off x="5794006" y="1941357"/>
                <a:ext cx="246221" cy="265077"/>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28" tIns="45714" rIns="91428" bIns="45714" numCol="1" anchor="t" anchorCtr="0" compatLnSpc="1"/>
              <a:lst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a:lstStyle>
              <a:p>
                <a:endParaRPr lang="en-US" sz="800">
                  <a:solidFill>
                    <a:srgbClr val="FFFFFF"/>
                  </a:solidFill>
                </a:endParaRPr>
              </a:p>
            </p:txBody>
          </p:sp>
        </p:grpSp>
      </p:grpSp>
      <p:grpSp>
        <p:nvGrpSpPr>
          <p:cNvPr id="143" name="组合 142"/>
          <p:cNvGrpSpPr/>
          <p:nvPr/>
        </p:nvGrpSpPr>
        <p:grpSpPr>
          <a:xfrm>
            <a:off x="8836986" y="1635030"/>
            <a:ext cx="1727967" cy="1727967"/>
            <a:chOff x="6228184" y="1249480"/>
            <a:chExt cx="1728192" cy="1728192"/>
          </a:xfrm>
          <a:solidFill>
            <a:schemeClr val="bg1"/>
          </a:solidFill>
        </p:grpSpPr>
        <p:sp>
          <p:nvSpPr>
            <p:cNvPr id="144" name="椭圆 143"/>
            <p:cNvSpPr/>
            <p:nvPr/>
          </p:nvSpPr>
          <p:spPr>
            <a:xfrm>
              <a:off x="6228184" y="1249480"/>
              <a:ext cx="1728192" cy="1728192"/>
            </a:xfrm>
            <a:prstGeom prst="ellipse">
              <a:avLst/>
            </a:prstGeom>
            <a:solidFill>
              <a:srgbClr val="3B38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8965"/>
              <a:endParaRPr lang="zh-CN" altLang="en-US" sz="2400">
                <a:solidFill>
                  <a:srgbClr val="FFFFFF"/>
                </a:solidFill>
              </a:endParaRPr>
            </a:p>
          </p:txBody>
        </p:sp>
        <p:sp>
          <p:nvSpPr>
            <p:cNvPr id="145" name="Freeform 217"/>
            <p:cNvSpPr>
              <a:spLocks noChangeAspect="1" noEditPoints="1"/>
            </p:cNvSpPr>
            <p:nvPr/>
          </p:nvSpPr>
          <p:spPr bwMode="auto">
            <a:xfrm>
              <a:off x="6690886" y="1714233"/>
              <a:ext cx="802787" cy="798685"/>
            </a:xfrm>
            <a:custGeom>
              <a:avLst/>
              <a:gdLst>
                <a:gd name="T0" fmla="*/ 72 w 87"/>
                <a:gd name="T1" fmla="*/ 33 h 87"/>
                <a:gd name="T2" fmla="*/ 59 w 87"/>
                <a:gd name="T3" fmla="*/ 45 h 87"/>
                <a:gd name="T4" fmla="*/ 51 w 87"/>
                <a:gd name="T5" fmla="*/ 37 h 87"/>
                <a:gd name="T6" fmla="*/ 57 w 87"/>
                <a:gd name="T7" fmla="*/ 30 h 87"/>
                <a:gd name="T8" fmla="*/ 57 w 87"/>
                <a:gd name="T9" fmla="*/ 27 h 87"/>
                <a:gd name="T10" fmla="*/ 57 w 87"/>
                <a:gd name="T11" fmla="*/ 27 h 87"/>
                <a:gd name="T12" fmla="*/ 53 w 87"/>
                <a:gd name="T13" fmla="*/ 27 h 87"/>
                <a:gd name="T14" fmla="*/ 47 w 87"/>
                <a:gd name="T15" fmla="*/ 33 h 87"/>
                <a:gd name="T16" fmla="*/ 42 w 87"/>
                <a:gd name="T17" fmla="*/ 28 h 87"/>
                <a:gd name="T18" fmla="*/ 55 w 87"/>
                <a:gd name="T19" fmla="*/ 16 h 87"/>
                <a:gd name="T20" fmla="*/ 72 w 87"/>
                <a:gd name="T21" fmla="*/ 33 h 87"/>
                <a:gd name="T22" fmla="*/ 45 w 87"/>
                <a:gd name="T23" fmla="*/ 60 h 87"/>
                <a:gd name="T24" fmla="*/ 36 w 87"/>
                <a:gd name="T25" fmla="*/ 51 h 87"/>
                <a:gd name="T26" fmla="*/ 21 w 87"/>
                <a:gd name="T27" fmla="*/ 66 h 87"/>
                <a:gd name="T28" fmla="*/ 17 w 87"/>
                <a:gd name="T29" fmla="*/ 66 h 87"/>
                <a:gd name="T30" fmla="*/ 17 w 87"/>
                <a:gd name="T31" fmla="*/ 66 h 87"/>
                <a:gd name="T32" fmla="*/ 17 w 87"/>
                <a:gd name="T33" fmla="*/ 63 h 87"/>
                <a:gd name="T34" fmla="*/ 33 w 87"/>
                <a:gd name="T35" fmla="*/ 47 h 87"/>
                <a:gd name="T36" fmla="*/ 28 w 87"/>
                <a:gd name="T37" fmla="*/ 43 h 87"/>
                <a:gd name="T38" fmla="*/ 9 w 87"/>
                <a:gd name="T39" fmla="*/ 62 h 87"/>
                <a:gd name="T40" fmla="*/ 2 w 87"/>
                <a:gd name="T41" fmla="*/ 86 h 87"/>
                <a:gd name="T42" fmla="*/ 26 w 87"/>
                <a:gd name="T43" fmla="*/ 79 h 87"/>
                <a:gd name="T44" fmla="*/ 45 w 87"/>
                <a:gd name="T45" fmla="*/ 60 h 87"/>
                <a:gd name="T46" fmla="*/ 76 w 87"/>
                <a:gd name="T47" fmla="*/ 29 h 87"/>
                <a:gd name="T48" fmla="*/ 87 w 87"/>
                <a:gd name="T49" fmla="*/ 17 h 87"/>
                <a:gd name="T50" fmla="*/ 70 w 87"/>
                <a:gd name="T51" fmla="*/ 0 h 87"/>
                <a:gd name="T52" fmla="*/ 59 w 87"/>
                <a:gd name="T53" fmla="*/ 12 h 87"/>
                <a:gd name="T54" fmla="*/ 76 w 87"/>
                <a:gd name="T55" fmla="*/ 29 h 87"/>
                <a:gd name="T56" fmla="*/ 66 w 87"/>
                <a:gd name="T57" fmla="*/ 51 h 87"/>
                <a:gd name="T58" fmla="*/ 62 w 87"/>
                <a:gd name="T59" fmla="*/ 51 h 87"/>
                <a:gd name="T60" fmla="*/ 35 w 87"/>
                <a:gd name="T61" fmla="*/ 25 h 87"/>
                <a:gd name="T62" fmla="*/ 36 w 87"/>
                <a:gd name="T63" fmla="*/ 18 h 87"/>
                <a:gd name="T64" fmla="*/ 18 w 87"/>
                <a:gd name="T65" fmla="*/ 0 h 87"/>
                <a:gd name="T66" fmla="*/ 18 w 87"/>
                <a:gd name="T67" fmla="*/ 0 h 87"/>
                <a:gd name="T68" fmla="*/ 19 w 87"/>
                <a:gd name="T69" fmla="*/ 5 h 87"/>
                <a:gd name="T70" fmla="*/ 25 w 87"/>
                <a:gd name="T71" fmla="*/ 15 h 87"/>
                <a:gd name="T72" fmla="*/ 15 w 87"/>
                <a:gd name="T73" fmla="*/ 25 h 87"/>
                <a:gd name="T74" fmla="*/ 4 w 87"/>
                <a:gd name="T75" fmla="*/ 16 h 87"/>
                <a:gd name="T76" fmla="*/ 1 w 87"/>
                <a:gd name="T77" fmla="*/ 13 h 87"/>
                <a:gd name="T78" fmla="*/ 0 w 87"/>
                <a:gd name="T79" fmla="*/ 18 h 87"/>
                <a:gd name="T80" fmla="*/ 18 w 87"/>
                <a:gd name="T81" fmla="*/ 36 h 87"/>
                <a:gd name="T82" fmla="*/ 23 w 87"/>
                <a:gd name="T83" fmla="*/ 36 h 87"/>
                <a:gd name="T84" fmla="*/ 50 w 87"/>
                <a:gd name="T85" fmla="*/ 62 h 87"/>
                <a:gd name="T86" fmla="*/ 49 w 87"/>
                <a:gd name="T87" fmla="*/ 69 h 87"/>
                <a:gd name="T88" fmla="*/ 67 w 87"/>
                <a:gd name="T89" fmla="*/ 87 h 87"/>
                <a:gd name="T90" fmla="*/ 67 w 87"/>
                <a:gd name="T91" fmla="*/ 87 h 87"/>
                <a:gd name="T92" fmla="*/ 66 w 87"/>
                <a:gd name="T93" fmla="*/ 82 h 87"/>
                <a:gd name="T94" fmla="*/ 60 w 87"/>
                <a:gd name="T95" fmla="*/ 73 h 87"/>
                <a:gd name="T96" fmla="*/ 70 w 87"/>
                <a:gd name="T97" fmla="*/ 62 h 87"/>
                <a:gd name="T98" fmla="*/ 80 w 87"/>
                <a:gd name="T99" fmla="*/ 71 h 87"/>
                <a:gd name="T100" fmla="*/ 84 w 87"/>
                <a:gd name="T101" fmla="*/ 74 h 87"/>
                <a:gd name="T102" fmla="*/ 84 w 87"/>
                <a:gd name="T103" fmla="*/ 69 h 87"/>
                <a:gd name="T104" fmla="*/ 66 w 87"/>
                <a:gd name="T105" fmla="*/ 5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87">
                  <a:moveTo>
                    <a:pt x="72" y="33"/>
                  </a:moveTo>
                  <a:cubicBezTo>
                    <a:pt x="59" y="45"/>
                    <a:pt x="59" y="45"/>
                    <a:pt x="59" y="45"/>
                  </a:cubicBezTo>
                  <a:cubicBezTo>
                    <a:pt x="51" y="37"/>
                    <a:pt x="51" y="37"/>
                    <a:pt x="51" y="37"/>
                  </a:cubicBezTo>
                  <a:cubicBezTo>
                    <a:pt x="57" y="30"/>
                    <a:pt x="57" y="30"/>
                    <a:pt x="57" y="30"/>
                  </a:cubicBezTo>
                  <a:cubicBezTo>
                    <a:pt x="58" y="29"/>
                    <a:pt x="58" y="28"/>
                    <a:pt x="57" y="27"/>
                  </a:cubicBezTo>
                  <a:cubicBezTo>
                    <a:pt x="57" y="27"/>
                    <a:pt x="57" y="27"/>
                    <a:pt x="57" y="27"/>
                  </a:cubicBezTo>
                  <a:cubicBezTo>
                    <a:pt x="56" y="26"/>
                    <a:pt x="54" y="26"/>
                    <a:pt x="53" y="27"/>
                  </a:cubicBezTo>
                  <a:cubicBezTo>
                    <a:pt x="47" y="33"/>
                    <a:pt x="47" y="33"/>
                    <a:pt x="47" y="33"/>
                  </a:cubicBezTo>
                  <a:cubicBezTo>
                    <a:pt x="42" y="28"/>
                    <a:pt x="42" y="28"/>
                    <a:pt x="42" y="28"/>
                  </a:cubicBezTo>
                  <a:cubicBezTo>
                    <a:pt x="55" y="16"/>
                    <a:pt x="55" y="16"/>
                    <a:pt x="55" y="16"/>
                  </a:cubicBezTo>
                  <a:cubicBezTo>
                    <a:pt x="72" y="33"/>
                    <a:pt x="72" y="33"/>
                    <a:pt x="72" y="33"/>
                  </a:cubicBezTo>
                  <a:close/>
                  <a:moveTo>
                    <a:pt x="45" y="60"/>
                  </a:moveTo>
                  <a:cubicBezTo>
                    <a:pt x="36" y="51"/>
                    <a:pt x="36" y="51"/>
                    <a:pt x="36" y="51"/>
                  </a:cubicBezTo>
                  <a:cubicBezTo>
                    <a:pt x="21" y="66"/>
                    <a:pt x="21" y="66"/>
                    <a:pt x="21" y="66"/>
                  </a:cubicBezTo>
                  <a:cubicBezTo>
                    <a:pt x="20" y="67"/>
                    <a:pt x="18" y="67"/>
                    <a:pt x="17" y="66"/>
                  </a:cubicBezTo>
                  <a:cubicBezTo>
                    <a:pt x="17" y="66"/>
                    <a:pt x="17" y="66"/>
                    <a:pt x="17" y="66"/>
                  </a:cubicBezTo>
                  <a:cubicBezTo>
                    <a:pt x="16" y="65"/>
                    <a:pt x="16" y="64"/>
                    <a:pt x="17" y="63"/>
                  </a:cubicBezTo>
                  <a:cubicBezTo>
                    <a:pt x="33" y="47"/>
                    <a:pt x="33" y="47"/>
                    <a:pt x="33" y="47"/>
                  </a:cubicBezTo>
                  <a:cubicBezTo>
                    <a:pt x="28" y="43"/>
                    <a:pt x="28" y="43"/>
                    <a:pt x="28" y="43"/>
                  </a:cubicBezTo>
                  <a:cubicBezTo>
                    <a:pt x="9" y="62"/>
                    <a:pt x="9" y="62"/>
                    <a:pt x="9" y="62"/>
                  </a:cubicBezTo>
                  <a:cubicBezTo>
                    <a:pt x="2" y="86"/>
                    <a:pt x="2" y="86"/>
                    <a:pt x="2" y="86"/>
                  </a:cubicBezTo>
                  <a:cubicBezTo>
                    <a:pt x="26" y="79"/>
                    <a:pt x="26" y="79"/>
                    <a:pt x="26" y="79"/>
                  </a:cubicBezTo>
                  <a:lnTo>
                    <a:pt x="45" y="60"/>
                  </a:lnTo>
                  <a:close/>
                  <a:moveTo>
                    <a:pt x="76" y="29"/>
                  </a:moveTo>
                  <a:cubicBezTo>
                    <a:pt x="87" y="17"/>
                    <a:pt x="87" y="17"/>
                    <a:pt x="87" y="17"/>
                  </a:cubicBezTo>
                  <a:cubicBezTo>
                    <a:pt x="70" y="0"/>
                    <a:pt x="70" y="0"/>
                    <a:pt x="70" y="0"/>
                  </a:cubicBezTo>
                  <a:cubicBezTo>
                    <a:pt x="59" y="12"/>
                    <a:pt x="59" y="12"/>
                    <a:pt x="59" y="12"/>
                  </a:cubicBezTo>
                  <a:lnTo>
                    <a:pt x="76" y="29"/>
                  </a:lnTo>
                  <a:close/>
                  <a:moveTo>
                    <a:pt x="66" y="51"/>
                  </a:moveTo>
                  <a:cubicBezTo>
                    <a:pt x="65" y="51"/>
                    <a:pt x="64" y="51"/>
                    <a:pt x="62" y="51"/>
                  </a:cubicBezTo>
                  <a:cubicBezTo>
                    <a:pt x="35" y="25"/>
                    <a:pt x="35" y="25"/>
                    <a:pt x="35" y="25"/>
                  </a:cubicBezTo>
                  <a:cubicBezTo>
                    <a:pt x="36" y="23"/>
                    <a:pt x="36" y="21"/>
                    <a:pt x="36" y="18"/>
                  </a:cubicBezTo>
                  <a:cubicBezTo>
                    <a:pt x="36" y="8"/>
                    <a:pt x="28" y="0"/>
                    <a:pt x="18" y="0"/>
                  </a:cubicBezTo>
                  <a:cubicBezTo>
                    <a:pt x="18" y="0"/>
                    <a:pt x="18" y="0"/>
                    <a:pt x="18" y="0"/>
                  </a:cubicBezTo>
                  <a:cubicBezTo>
                    <a:pt x="19" y="5"/>
                    <a:pt x="19" y="5"/>
                    <a:pt x="19" y="5"/>
                  </a:cubicBezTo>
                  <a:cubicBezTo>
                    <a:pt x="23" y="7"/>
                    <a:pt x="25" y="11"/>
                    <a:pt x="25" y="15"/>
                  </a:cubicBezTo>
                  <a:cubicBezTo>
                    <a:pt x="25" y="20"/>
                    <a:pt x="21" y="25"/>
                    <a:pt x="15" y="25"/>
                  </a:cubicBezTo>
                  <a:cubicBezTo>
                    <a:pt x="10" y="25"/>
                    <a:pt x="5" y="21"/>
                    <a:pt x="4" y="16"/>
                  </a:cubicBezTo>
                  <a:cubicBezTo>
                    <a:pt x="1" y="13"/>
                    <a:pt x="1" y="13"/>
                    <a:pt x="1" y="13"/>
                  </a:cubicBezTo>
                  <a:cubicBezTo>
                    <a:pt x="1" y="15"/>
                    <a:pt x="0" y="17"/>
                    <a:pt x="0" y="18"/>
                  </a:cubicBezTo>
                  <a:cubicBezTo>
                    <a:pt x="0" y="28"/>
                    <a:pt x="9" y="36"/>
                    <a:pt x="18" y="36"/>
                  </a:cubicBezTo>
                  <a:cubicBezTo>
                    <a:pt x="20" y="36"/>
                    <a:pt x="22" y="36"/>
                    <a:pt x="23" y="36"/>
                  </a:cubicBezTo>
                  <a:cubicBezTo>
                    <a:pt x="50" y="62"/>
                    <a:pt x="50" y="62"/>
                    <a:pt x="50" y="62"/>
                  </a:cubicBezTo>
                  <a:cubicBezTo>
                    <a:pt x="49" y="64"/>
                    <a:pt x="49" y="67"/>
                    <a:pt x="49" y="69"/>
                  </a:cubicBezTo>
                  <a:cubicBezTo>
                    <a:pt x="49" y="79"/>
                    <a:pt x="57" y="87"/>
                    <a:pt x="67" y="87"/>
                  </a:cubicBezTo>
                  <a:cubicBezTo>
                    <a:pt x="67" y="87"/>
                    <a:pt x="67" y="87"/>
                    <a:pt x="67" y="87"/>
                  </a:cubicBezTo>
                  <a:cubicBezTo>
                    <a:pt x="66" y="82"/>
                    <a:pt x="66" y="82"/>
                    <a:pt x="66" y="82"/>
                  </a:cubicBezTo>
                  <a:cubicBezTo>
                    <a:pt x="62" y="80"/>
                    <a:pt x="60" y="77"/>
                    <a:pt x="60" y="73"/>
                  </a:cubicBezTo>
                  <a:cubicBezTo>
                    <a:pt x="60" y="67"/>
                    <a:pt x="64" y="62"/>
                    <a:pt x="70" y="62"/>
                  </a:cubicBezTo>
                  <a:cubicBezTo>
                    <a:pt x="75" y="62"/>
                    <a:pt x="80" y="66"/>
                    <a:pt x="80" y="71"/>
                  </a:cubicBezTo>
                  <a:cubicBezTo>
                    <a:pt x="84" y="74"/>
                    <a:pt x="84" y="74"/>
                    <a:pt x="84" y="74"/>
                  </a:cubicBezTo>
                  <a:cubicBezTo>
                    <a:pt x="84" y="73"/>
                    <a:pt x="85" y="71"/>
                    <a:pt x="84" y="69"/>
                  </a:cubicBezTo>
                  <a:cubicBezTo>
                    <a:pt x="84" y="59"/>
                    <a:pt x="76" y="51"/>
                    <a:pt x="66" y="51"/>
                  </a:cubicBezTo>
                  <a:close/>
                </a:path>
              </a:pathLst>
            </a:custGeom>
            <a:solidFill>
              <a:schemeClr val="bg1"/>
            </a:solidFill>
            <a:ln>
              <a:noFill/>
            </a:ln>
          </p:spPr>
          <p:txBody>
            <a:bodyPr vert="horz" wrap="square" lIns="91428" tIns="45714" rIns="91428" bIns="45714" numCol="1" anchor="t" anchorCtr="0" compatLnSpc="1"/>
            <a:lstStyle/>
            <a:p>
              <a:pPr defTabSz="608965"/>
              <a:endParaRPr lang="en-US" sz="2400">
                <a:solidFill>
                  <a:srgbClr val="103154"/>
                </a:solidFill>
              </a:endParaRPr>
            </a:p>
          </p:txBody>
        </p:sp>
      </p:grpSp>
      <p:sp>
        <p:nvSpPr>
          <p:cNvPr id="52" name="Rectangle 39"/>
          <p:cNvSpPr>
            <a:spLocks noChangeArrowheads="1"/>
          </p:cNvSpPr>
          <p:nvPr/>
        </p:nvSpPr>
        <p:spPr bwMode="auto">
          <a:xfrm>
            <a:off x="4279688" y="386971"/>
            <a:ext cx="3632624" cy="54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buFont typeface="Arial" panose="020B0604020202020204" pitchFamily="34" charset="0"/>
              <a:buNone/>
            </a:pPr>
            <a:r>
              <a:rPr lang="en-US" altLang="zh-CN" sz="3200" b="1" dirty="0">
                <a:solidFill>
                  <a:srgbClr val="5C5D5F"/>
                </a:solidFill>
                <a:latin typeface="Microsoft YaHei" panose="020B0503020204020204" pitchFamily="34" charset="-122"/>
                <a:ea typeface="Microsoft YaHei" panose="020B0503020204020204" pitchFamily="34" charset="-122"/>
              </a:rPr>
              <a:t>The Working</a:t>
            </a:r>
          </a:p>
        </p:txBody>
      </p:sp>
    </p:spTree>
  </p:cSld>
  <p:clrMapOvr>
    <a:masterClrMapping/>
  </p:clrMapOvr>
  <mc:AlternateContent xmlns:mc="http://schemas.openxmlformats.org/markup-compatibility/2006" xmlns:p14="http://schemas.microsoft.com/office/powerpoint/2010/main">
    <mc:Choice Requires="p14">
      <p:transition spd="slow" p14:dur="1250" advTm="5000">
        <p14:flip dir="r"/>
      </p:transition>
    </mc:Choice>
    <mc:Fallback xmlns="">
      <p:transition spd="slow" advTm="5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14:bounceEnd="50000">
                                          <p:cBhvr additive="base">
                                            <p:cTn id="7" dur="500" fill="hold"/>
                                            <p:tgtEl>
                                              <p:spTgt spid="52"/>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52"/>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135"/>
                                            </p:tgtEl>
                                            <p:attrNameLst>
                                              <p:attrName>style.visibility</p:attrName>
                                            </p:attrNameLst>
                                          </p:cBhvr>
                                          <p:to>
                                            <p:strVal val="visible"/>
                                          </p:to>
                                        </p:set>
                                        <p:animEffect transition="in" filter="fade">
                                          <p:cBhvr>
                                            <p:cTn id="11" dur="500"/>
                                            <p:tgtEl>
                                              <p:spTgt spid="135"/>
                                            </p:tgtEl>
                                          </p:cBhvr>
                                        </p:animEffect>
                                      </p:childTnLst>
                                    </p:cTn>
                                  </p:par>
                                  <p:par>
                                    <p:cTn id="12" presetID="10" presetClass="entr" presetSubtype="0" fill="hold" grpId="0" nodeType="withEffect">
                                      <p:stCondLst>
                                        <p:cond delay="1000"/>
                                      </p:stCondLst>
                                      <p:childTnLst>
                                        <p:set>
                                          <p:cBhvr>
                                            <p:cTn id="13" dur="1" fill="hold">
                                              <p:stCondLst>
                                                <p:cond delay="0"/>
                                              </p:stCondLst>
                                            </p:cTn>
                                            <p:tgtEl>
                                              <p:spTgt spid="136"/>
                                            </p:tgtEl>
                                            <p:attrNameLst>
                                              <p:attrName>style.visibility</p:attrName>
                                            </p:attrNameLst>
                                          </p:cBhvr>
                                          <p:to>
                                            <p:strVal val="visible"/>
                                          </p:to>
                                        </p:set>
                                        <p:animEffect transition="in" filter="fade">
                                          <p:cBhvr>
                                            <p:cTn id="14" dur="500"/>
                                            <p:tgtEl>
                                              <p:spTgt spid="136"/>
                                            </p:tgtEl>
                                          </p:cBhvr>
                                        </p:animEffect>
                                      </p:childTnLst>
                                    </p:cTn>
                                  </p:par>
                                  <p:par>
                                    <p:cTn id="15" presetID="10" presetClass="entr" presetSubtype="0" fill="hold" grpId="0" nodeType="withEffect">
                                      <p:stCondLst>
                                        <p:cond delay="1000"/>
                                      </p:stCondLst>
                                      <p:childTnLst>
                                        <p:set>
                                          <p:cBhvr>
                                            <p:cTn id="16" dur="1" fill="hold">
                                              <p:stCondLst>
                                                <p:cond delay="0"/>
                                              </p:stCondLst>
                                            </p:cTn>
                                            <p:tgtEl>
                                              <p:spTgt spid="137"/>
                                            </p:tgtEl>
                                            <p:attrNameLst>
                                              <p:attrName>style.visibility</p:attrName>
                                            </p:attrNameLst>
                                          </p:cBhvr>
                                          <p:to>
                                            <p:strVal val="visible"/>
                                          </p:to>
                                        </p:set>
                                        <p:animEffect transition="in" filter="fade">
                                          <p:cBhvr>
                                            <p:cTn id="17" dur="500"/>
                                            <p:tgtEl>
                                              <p:spTgt spid="137"/>
                                            </p:tgtEl>
                                          </p:cBhvr>
                                        </p:animEffect>
                                      </p:childTnLst>
                                    </p:cTn>
                                  </p:par>
                                  <p:par>
                                    <p:cTn id="18" presetID="2" presetClass="entr" presetSubtype="2" fill="hold" nodeType="withEffect">
                                      <p:stCondLst>
                                        <p:cond delay="0"/>
                                      </p:stCondLst>
                                      <p:childTnLst>
                                        <p:set>
                                          <p:cBhvr>
                                            <p:cTn id="19" dur="1" fill="hold">
                                              <p:stCondLst>
                                                <p:cond delay="0"/>
                                              </p:stCondLst>
                                            </p:cTn>
                                            <p:tgtEl>
                                              <p:spTgt spid="126"/>
                                            </p:tgtEl>
                                            <p:attrNameLst>
                                              <p:attrName>style.visibility</p:attrName>
                                            </p:attrNameLst>
                                          </p:cBhvr>
                                          <p:to>
                                            <p:strVal val="visible"/>
                                          </p:to>
                                        </p:set>
                                        <p:anim calcmode="lin" valueType="num">
                                          <p:cBhvr additive="base">
                                            <p:cTn id="20" dur="500" fill="hold"/>
                                            <p:tgtEl>
                                              <p:spTgt spid="126"/>
                                            </p:tgtEl>
                                            <p:attrNameLst>
                                              <p:attrName>ppt_x</p:attrName>
                                            </p:attrNameLst>
                                          </p:cBhvr>
                                          <p:tavLst>
                                            <p:tav tm="0">
                                              <p:val>
                                                <p:strVal val="1+#ppt_w/2"/>
                                              </p:val>
                                            </p:tav>
                                            <p:tav tm="100000">
                                              <p:val>
                                                <p:strVal val="#ppt_x"/>
                                              </p:val>
                                            </p:tav>
                                          </p:tavLst>
                                        </p:anim>
                                        <p:anim calcmode="lin" valueType="num">
                                          <p:cBhvr additive="base">
                                            <p:cTn id="21" dur="500" fill="hold"/>
                                            <p:tgtEl>
                                              <p:spTgt spid="126"/>
                                            </p:tgtEl>
                                            <p:attrNameLst>
                                              <p:attrName>ppt_y</p:attrName>
                                            </p:attrNameLst>
                                          </p:cBhvr>
                                          <p:tavLst>
                                            <p:tav tm="0">
                                              <p:val>
                                                <p:strVal val="#ppt_y"/>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38"/>
                                            </p:tgtEl>
                                            <p:attrNameLst>
                                              <p:attrName>style.visibility</p:attrName>
                                            </p:attrNameLst>
                                          </p:cBhvr>
                                          <p:to>
                                            <p:strVal val="visible"/>
                                          </p:to>
                                        </p:set>
                                        <p:anim calcmode="lin" valueType="num">
                                          <p:cBhvr additive="base">
                                            <p:cTn id="24" dur="500" fill="hold"/>
                                            <p:tgtEl>
                                              <p:spTgt spid="138"/>
                                            </p:tgtEl>
                                            <p:attrNameLst>
                                              <p:attrName>ppt_x</p:attrName>
                                            </p:attrNameLst>
                                          </p:cBhvr>
                                          <p:tavLst>
                                            <p:tav tm="0">
                                              <p:val>
                                                <p:strVal val="#ppt_x"/>
                                              </p:val>
                                            </p:tav>
                                            <p:tav tm="100000">
                                              <p:val>
                                                <p:strVal val="#ppt_x"/>
                                              </p:val>
                                            </p:tav>
                                          </p:tavLst>
                                        </p:anim>
                                        <p:anim calcmode="lin" valueType="num">
                                          <p:cBhvr additive="base">
                                            <p:cTn id="25" dur="500" fill="hold"/>
                                            <p:tgtEl>
                                              <p:spTgt spid="138"/>
                                            </p:tgtEl>
                                            <p:attrNameLst>
                                              <p:attrName>ppt_y</p:attrName>
                                            </p:attrNameLst>
                                          </p:cBhvr>
                                          <p:tavLst>
                                            <p:tav tm="0">
                                              <p:val>
                                                <p:strVal val="1+#ppt_h/2"/>
                                              </p:val>
                                            </p:tav>
                                            <p:tav tm="100000">
                                              <p:val>
                                                <p:strVal val="#ppt_y"/>
                                              </p:val>
                                            </p:tav>
                                          </p:tavLst>
                                        </p:anim>
                                      </p:childTnLst>
                                    </p:cTn>
                                  </p:par>
                                  <p:par>
                                    <p:cTn id="26" presetID="2" presetClass="entr" presetSubtype="8" fill="hold" nodeType="withEffect">
                                      <p:stCondLst>
                                        <p:cond delay="0"/>
                                      </p:stCondLst>
                                      <p:childTnLst>
                                        <p:set>
                                          <p:cBhvr>
                                            <p:cTn id="27" dur="1" fill="hold">
                                              <p:stCondLst>
                                                <p:cond delay="0"/>
                                              </p:stCondLst>
                                            </p:cTn>
                                            <p:tgtEl>
                                              <p:spTgt spid="143"/>
                                            </p:tgtEl>
                                            <p:attrNameLst>
                                              <p:attrName>style.visibility</p:attrName>
                                            </p:attrNameLst>
                                          </p:cBhvr>
                                          <p:to>
                                            <p:strVal val="visible"/>
                                          </p:to>
                                        </p:set>
                                        <p:anim calcmode="lin" valueType="num">
                                          <p:cBhvr additive="base">
                                            <p:cTn id="28" dur="500" fill="hold"/>
                                            <p:tgtEl>
                                              <p:spTgt spid="143"/>
                                            </p:tgtEl>
                                            <p:attrNameLst>
                                              <p:attrName>ppt_x</p:attrName>
                                            </p:attrNameLst>
                                          </p:cBhvr>
                                          <p:tavLst>
                                            <p:tav tm="0">
                                              <p:val>
                                                <p:strVal val="0-#ppt_w/2"/>
                                              </p:val>
                                            </p:tav>
                                            <p:tav tm="100000">
                                              <p:val>
                                                <p:strVal val="#ppt_x"/>
                                              </p:val>
                                            </p:tav>
                                          </p:tavLst>
                                        </p:anim>
                                        <p:anim calcmode="lin" valueType="num">
                                          <p:cBhvr additive="base">
                                            <p:cTn id="29" dur="500" fill="hold"/>
                                            <p:tgtEl>
                                              <p:spTgt spid="143"/>
                                            </p:tgtEl>
                                            <p:attrNameLst>
                                              <p:attrName>ppt_y</p:attrName>
                                            </p:attrNameLst>
                                          </p:cBhvr>
                                          <p:tavLst>
                                            <p:tav tm="0">
                                              <p:val>
                                                <p:strVal val="#ppt_y"/>
                                              </p:val>
                                            </p:tav>
                                            <p:tav tm="100000">
                                              <p:val>
                                                <p:strVal val="#ppt_y"/>
                                              </p:val>
                                            </p:tav>
                                          </p:tavLst>
                                        </p:anim>
                                      </p:childTnLst>
                                    </p:cTn>
                                  </p:par>
                                  <p:par>
                                    <p:cTn id="30" presetID="22" presetClass="entr" presetSubtype="8" fill="hold" grpId="0" nodeType="withEffect">
                                      <p:stCondLst>
                                        <p:cond delay="500"/>
                                      </p:stCondLst>
                                      <p:childTnLst>
                                        <p:set>
                                          <p:cBhvr>
                                            <p:cTn id="31" dur="1" fill="hold">
                                              <p:stCondLst>
                                                <p:cond delay="0"/>
                                              </p:stCondLst>
                                            </p:cTn>
                                            <p:tgtEl>
                                              <p:spTgt spid="129"/>
                                            </p:tgtEl>
                                            <p:attrNameLst>
                                              <p:attrName>style.visibility</p:attrName>
                                            </p:attrNameLst>
                                          </p:cBhvr>
                                          <p:to>
                                            <p:strVal val="visible"/>
                                          </p:to>
                                        </p:set>
                                        <p:animEffect transition="in" filter="wipe(left)">
                                          <p:cBhvr>
                                            <p:cTn id="32" dur="500"/>
                                            <p:tgtEl>
                                              <p:spTgt spid="129"/>
                                            </p:tgtEl>
                                          </p:cBhvr>
                                        </p:animEffect>
                                      </p:childTnLst>
                                    </p:cTn>
                                  </p:par>
                                  <p:par>
                                    <p:cTn id="33" presetID="22" presetClass="entr" presetSubtype="8" fill="hold" grpId="0" nodeType="withEffect">
                                      <p:stCondLst>
                                        <p:cond delay="500"/>
                                      </p:stCondLst>
                                      <p:childTnLst>
                                        <p:set>
                                          <p:cBhvr>
                                            <p:cTn id="34" dur="1" fill="hold">
                                              <p:stCondLst>
                                                <p:cond delay="0"/>
                                              </p:stCondLst>
                                            </p:cTn>
                                            <p:tgtEl>
                                              <p:spTgt spid="130"/>
                                            </p:tgtEl>
                                            <p:attrNameLst>
                                              <p:attrName>style.visibility</p:attrName>
                                            </p:attrNameLst>
                                          </p:cBhvr>
                                          <p:to>
                                            <p:strVal val="visible"/>
                                          </p:to>
                                        </p:set>
                                        <p:animEffect transition="in" filter="wipe(left)">
                                          <p:cBhvr>
                                            <p:cTn id="35" dur="500"/>
                                            <p:tgtEl>
                                              <p:spTgt spid="130"/>
                                            </p:tgtEl>
                                          </p:cBhvr>
                                        </p:animEffect>
                                      </p:childTnLst>
                                    </p:cTn>
                                  </p:par>
                                  <p:par>
                                    <p:cTn id="36" presetID="22" presetClass="entr" presetSubtype="8" fill="hold" grpId="0" nodeType="withEffect">
                                      <p:stCondLst>
                                        <p:cond delay="500"/>
                                      </p:stCondLst>
                                      <p:childTnLst>
                                        <p:set>
                                          <p:cBhvr>
                                            <p:cTn id="37" dur="1" fill="hold">
                                              <p:stCondLst>
                                                <p:cond delay="0"/>
                                              </p:stCondLst>
                                            </p:cTn>
                                            <p:tgtEl>
                                              <p:spTgt spid="131"/>
                                            </p:tgtEl>
                                            <p:attrNameLst>
                                              <p:attrName>style.visibility</p:attrName>
                                            </p:attrNameLst>
                                          </p:cBhvr>
                                          <p:to>
                                            <p:strVal val="visible"/>
                                          </p:to>
                                        </p:set>
                                        <p:animEffect transition="in" filter="wipe(left)">
                                          <p:cBhvr>
                                            <p:cTn id="38" dur="500"/>
                                            <p:tgtEl>
                                              <p:spTgt spid="131"/>
                                            </p:tgtEl>
                                          </p:cBhvr>
                                        </p:animEffect>
                                      </p:childTnLst>
                                    </p:cTn>
                                  </p:par>
                                  <p:par>
                                    <p:cTn id="39" presetID="2" presetClass="entr" presetSubtype="2" fill="hold" nodeType="withEffect">
                                      <p:stCondLst>
                                        <p:cond delay="1000"/>
                                      </p:stCondLst>
                                      <p:childTnLst>
                                        <p:set>
                                          <p:cBhvr>
                                            <p:cTn id="40" dur="1" fill="hold">
                                              <p:stCondLst>
                                                <p:cond delay="0"/>
                                              </p:stCondLst>
                                            </p:cTn>
                                            <p:tgtEl>
                                              <p:spTgt spid="132"/>
                                            </p:tgtEl>
                                            <p:attrNameLst>
                                              <p:attrName>style.visibility</p:attrName>
                                            </p:attrNameLst>
                                          </p:cBhvr>
                                          <p:to>
                                            <p:strVal val="visible"/>
                                          </p:to>
                                        </p:set>
                                        <p:anim calcmode="lin" valueType="num">
                                          <p:cBhvr additive="base">
                                            <p:cTn id="41" dur="500" fill="hold"/>
                                            <p:tgtEl>
                                              <p:spTgt spid="132"/>
                                            </p:tgtEl>
                                            <p:attrNameLst>
                                              <p:attrName>ppt_x</p:attrName>
                                            </p:attrNameLst>
                                          </p:cBhvr>
                                          <p:tavLst>
                                            <p:tav tm="0">
                                              <p:val>
                                                <p:strVal val="1+#ppt_w/2"/>
                                              </p:val>
                                            </p:tav>
                                            <p:tav tm="100000">
                                              <p:val>
                                                <p:strVal val="#ppt_x"/>
                                              </p:val>
                                            </p:tav>
                                          </p:tavLst>
                                        </p:anim>
                                        <p:anim calcmode="lin" valueType="num">
                                          <p:cBhvr additive="base">
                                            <p:cTn id="42" dur="500" fill="hold"/>
                                            <p:tgtEl>
                                              <p:spTgt spid="132"/>
                                            </p:tgtEl>
                                            <p:attrNameLst>
                                              <p:attrName>ppt_y</p:attrName>
                                            </p:attrNameLst>
                                          </p:cBhvr>
                                          <p:tavLst>
                                            <p:tav tm="0">
                                              <p:val>
                                                <p:strVal val="#ppt_y"/>
                                              </p:val>
                                            </p:tav>
                                            <p:tav tm="100000">
                                              <p:val>
                                                <p:strVal val="#ppt_y"/>
                                              </p:val>
                                            </p:tav>
                                          </p:tavLst>
                                        </p:anim>
                                      </p:childTnLst>
                                    </p:cTn>
                                  </p:par>
                                  <p:par>
                                    <p:cTn id="43" presetID="2" presetClass="entr" presetSubtype="2" fill="hold" nodeType="withEffect">
                                      <p:stCondLst>
                                        <p:cond delay="1000"/>
                                      </p:stCondLst>
                                      <p:childTnLst>
                                        <p:set>
                                          <p:cBhvr>
                                            <p:cTn id="44" dur="1" fill="hold">
                                              <p:stCondLst>
                                                <p:cond delay="0"/>
                                              </p:stCondLst>
                                            </p:cTn>
                                            <p:tgtEl>
                                              <p:spTgt spid="133"/>
                                            </p:tgtEl>
                                            <p:attrNameLst>
                                              <p:attrName>style.visibility</p:attrName>
                                            </p:attrNameLst>
                                          </p:cBhvr>
                                          <p:to>
                                            <p:strVal val="visible"/>
                                          </p:to>
                                        </p:set>
                                        <p:anim calcmode="lin" valueType="num">
                                          <p:cBhvr additive="base">
                                            <p:cTn id="45" dur="500" fill="hold"/>
                                            <p:tgtEl>
                                              <p:spTgt spid="133"/>
                                            </p:tgtEl>
                                            <p:attrNameLst>
                                              <p:attrName>ppt_x</p:attrName>
                                            </p:attrNameLst>
                                          </p:cBhvr>
                                          <p:tavLst>
                                            <p:tav tm="0">
                                              <p:val>
                                                <p:strVal val="1+#ppt_w/2"/>
                                              </p:val>
                                            </p:tav>
                                            <p:tav tm="100000">
                                              <p:val>
                                                <p:strVal val="#ppt_x"/>
                                              </p:val>
                                            </p:tav>
                                          </p:tavLst>
                                        </p:anim>
                                        <p:anim calcmode="lin" valueType="num">
                                          <p:cBhvr additive="base">
                                            <p:cTn id="46" dur="500" fill="hold"/>
                                            <p:tgtEl>
                                              <p:spTgt spid="133"/>
                                            </p:tgtEl>
                                            <p:attrNameLst>
                                              <p:attrName>ppt_y</p:attrName>
                                            </p:attrNameLst>
                                          </p:cBhvr>
                                          <p:tavLst>
                                            <p:tav tm="0">
                                              <p:val>
                                                <p:strVal val="#ppt_y"/>
                                              </p:val>
                                            </p:tav>
                                            <p:tav tm="100000">
                                              <p:val>
                                                <p:strVal val="#ppt_y"/>
                                              </p:val>
                                            </p:tav>
                                          </p:tavLst>
                                        </p:anim>
                                      </p:childTnLst>
                                    </p:cTn>
                                  </p:par>
                                  <p:par>
                                    <p:cTn id="47" presetID="2" presetClass="entr" presetSubtype="2" fill="hold" nodeType="withEffect">
                                      <p:stCondLst>
                                        <p:cond delay="1000"/>
                                      </p:stCondLst>
                                      <p:childTnLst>
                                        <p:set>
                                          <p:cBhvr>
                                            <p:cTn id="48" dur="1" fill="hold">
                                              <p:stCondLst>
                                                <p:cond delay="0"/>
                                              </p:stCondLst>
                                            </p:cTn>
                                            <p:tgtEl>
                                              <p:spTgt spid="134"/>
                                            </p:tgtEl>
                                            <p:attrNameLst>
                                              <p:attrName>style.visibility</p:attrName>
                                            </p:attrNameLst>
                                          </p:cBhvr>
                                          <p:to>
                                            <p:strVal val="visible"/>
                                          </p:to>
                                        </p:set>
                                        <p:anim calcmode="lin" valueType="num">
                                          <p:cBhvr additive="base">
                                            <p:cTn id="49" dur="500" fill="hold"/>
                                            <p:tgtEl>
                                              <p:spTgt spid="134"/>
                                            </p:tgtEl>
                                            <p:attrNameLst>
                                              <p:attrName>ppt_x</p:attrName>
                                            </p:attrNameLst>
                                          </p:cBhvr>
                                          <p:tavLst>
                                            <p:tav tm="0">
                                              <p:val>
                                                <p:strVal val="1+#ppt_w/2"/>
                                              </p:val>
                                            </p:tav>
                                            <p:tav tm="100000">
                                              <p:val>
                                                <p:strVal val="#ppt_x"/>
                                              </p:val>
                                            </p:tav>
                                          </p:tavLst>
                                        </p:anim>
                                        <p:anim calcmode="lin" valueType="num">
                                          <p:cBhvr additive="base">
                                            <p:cTn id="50" dur="500" fill="hold"/>
                                            <p:tgtEl>
                                              <p:spTgt spid="1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p:bldP spid="130" grpId="0"/>
          <p:bldP spid="131" grpId="0"/>
          <p:bldP spid="135" grpId="0"/>
          <p:bldP spid="136" grpId="0"/>
          <p:bldP spid="137" grpId="0"/>
          <p:bldP spid="5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1+#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135"/>
                                            </p:tgtEl>
                                            <p:attrNameLst>
                                              <p:attrName>style.visibility</p:attrName>
                                            </p:attrNameLst>
                                          </p:cBhvr>
                                          <p:to>
                                            <p:strVal val="visible"/>
                                          </p:to>
                                        </p:set>
                                        <p:animEffect transition="in" filter="fade">
                                          <p:cBhvr>
                                            <p:cTn id="11" dur="500"/>
                                            <p:tgtEl>
                                              <p:spTgt spid="135"/>
                                            </p:tgtEl>
                                          </p:cBhvr>
                                        </p:animEffect>
                                      </p:childTnLst>
                                    </p:cTn>
                                  </p:par>
                                  <p:par>
                                    <p:cTn id="12" presetID="10" presetClass="entr" presetSubtype="0" fill="hold" grpId="0" nodeType="withEffect">
                                      <p:stCondLst>
                                        <p:cond delay="1000"/>
                                      </p:stCondLst>
                                      <p:childTnLst>
                                        <p:set>
                                          <p:cBhvr>
                                            <p:cTn id="13" dur="1" fill="hold">
                                              <p:stCondLst>
                                                <p:cond delay="0"/>
                                              </p:stCondLst>
                                            </p:cTn>
                                            <p:tgtEl>
                                              <p:spTgt spid="136"/>
                                            </p:tgtEl>
                                            <p:attrNameLst>
                                              <p:attrName>style.visibility</p:attrName>
                                            </p:attrNameLst>
                                          </p:cBhvr>
                                          <p:to>
                                            <p:strVal val="visible"/>
                                          </p:to>
                                        </p:set>
                                        <p:animEffect transition="in" filter="fade">
                                          <p:cBhvr>
                                            <p:cTn id="14" dur="500"/>
                                            <p:tgtEl>
                                              <p:spTgt spid="136"/>
                                            </p:tgtEl>
                                          </p:cBhvr>
                                        </p:animEffect>
                                      </p:childTnLst>
                                    </p:cTn>
                                  </p:par>
                                  <p:par>
                                    <p:cTn id="15" presetID="10" presetClass="entr" presetSubtype="0" fill="hold" grpId="0" nodeType="withEffect">
                                      <p:stCondLst>
                                        <p:cond delay="1000"/>
                                      </p:stCondLst>
                                      <p:childTnLst>
                                        <p:set>
                                          <p:cBhvr>
                                            <p:cTn id="16" dur="1" fill="hold">
                                              <p:stCondLst>
                                                <p:cond delay="0"/>
                                              </p:stCondLst>
                                            </p:cTn>
                                            <p:tgtEl>
                                              <p:spTgt spid="137"/>
                                            </p:tgtEl>
                                            <p:attrNameLst>
                                              <p:attrName>style.visibility</p:attrName>
                                            </p:attrNameLst>
                                          </p:cBhvr>
                                          <p:to>
                                            <p:strVal val="visible"/>
                                          </p:to>
                                        </p:set>
                                        <p:animEffect transition="in" filter="fade">
                                          <p:cBhvr>
                                            <p:cTn id="17" dur="500"/>
                                            <p:tgtEl>
                                              <p:spTgt spid="137"/>
                                            </p:tgtEl>
                                          </p:cBhvr>
                                        </p:animEffect>
                                      </p:childTnLst>
                                    </p:cTn>
                                  </p:par>
                                  <p:par>
                                    <p:cTn id="18" presetID="2" presetClass="entr" presetSubtype="2" fill="hold" nodeType="withEffect">
                                      <p:stCondLst>
                                        <p:cond delay="0"/>
                                      </p:stCondLst>
                                      <p:childTnLst>
                                        <p:set>
                                          <p:cBhvr>
                                            <p:cTn id="19" dur="1" fill="hold">
                                              <p:stCondLst>
                                                <p:cond delay="0"/>
                                              </p:stCondLst>
                                            </p:cTn>
                                            <p:tgtEl>
                                              <p:spTgt spid="126"/>
                                            </p:tgtEl>
                                            <p:attrNameLst>
                                              <p:attrName>style.visibility</p:attrName>
                                            </p:attrNameLst>
                                          </p:cBhvr>
                                          <p:to>
                                            <p:strVal val="visible"/>
                                          </p:to>
                                        </p:set>
                                        <p:anim calcmode="lin" valueType="num">
                                          <p:cBhvr additive="base">
                                            <p:cTn id="20" dur="500" fill="hold"/>
                                            <p:tgtEl>
                                              <p:spTgt spid="126"/>
                                            </p:tgtEl>
                                            <p:attrNameLst>
                                              <p:attrName>ppt_x</p:attrName>
                                            </p:attrNameLst>
                                          </p:cBhvr>
                                          <p:tavLst>
                                            <p:tav tm="0">
                                              <p:val>
                                                <p:strVal val="1+#ppt_w/2"/>
                                              </p:val>
                                            </p:tav>
                                            <p:tav tm="100000">
                                              <p:val>
                                                <p:strVal val="#ppt_x"/>
                                              </p:val>
                                            </p:tav>
                                          </p:tavLst>
                                        </p:anim>
                                        <p:anim calcmode="lin" valueType="num">
                                          <p:cBhvr additive="base">
                                            <p:cTn id="21" dur="500" fill="hold"/>
                                            <p:tgtEl>
                                              <p:spTgt spid="126"/>
                                            </p:tgtEl>
                                            <p:attrNameLst>
                                              <p:attrName>ppt_y</p:attrName>
                                            </p:attrNameLst>
                                          </p:cBhvr>
                                          <p:tavLst>
                                            <p:tav tm="0">
                                              <p:val>
                                                <p:strVal val="#ppt_y"/>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38"/>
                                            </p:tgtEl>
                                            <p:attrNameLst>
                                              <p:attrName>style.visibility</p:attrName>
                                            </p:attrNameLst>
                                          </p:cBhvr>
                                          <p:to>
                                            <p:strVal val="visible"/>
                                          </p:to>
                                        </p:set>
                                        <p:anim calcmode="lin" valueType="num">
                                          <p:cBhvr additive="base">
                                            <p:cTn id="24" dur="500" fill="hold"/>
                                            <p:tgtEl>
                                              <p:spTgt spid="138"/>
                                            </p:tgtEl>
                                            <p:attrNameLst>
                                              <p:attrName>ppt_x</p:attrName>
                                            </p:attrNameLst>
                                          </p:cBhvr>
                                          <p:tavLst>
                                            <p:tav tm="0">
                                              <p:val>
                                                <p:strVal val="#ppt_x"/>
                                              </p:val>
                                            </p:tav>
                                            <p:tav tm="100000">
                                              <p:val>
                                                <p:strVal val="#ppt_x"/>
                                              </p:val>
                                            </p:tav>
                                          </p:tavLst>
                                        </p:anim>
                                        <p:anim calcmode="lin" valueType="num">
                                          <p:cBhvr additive="base">
                                            <p:cTn id="25" dur="500" fill="hold"/>
                                            <p:tgtEl>
                                              <p:spTgt spid="138"/>
                                            </p:tgtEl>
                                            <p:attrNameLst>
                                              <p:attrName>ppt_y</p:attrName>
                                            </p:attrNameLst>
                                          </p:cBhvr>
                                          <p:tavLst>
                                            <p:tav tm="0">
                                              <p:val>
                                                <p:strVal val="1+#ppt_h/2"/>
                                              </p:val>
                                            </p:tav>
                                            <p:tav tm="100000">
                                              <p:val>
                                                <p:strVal val="#ppt_y"/>
                                              </p:val>
                                            </p:tav>
                                          </p:tavLst>
                                        </p:anim>
                                      </p:childTnLst>
                                    </p:cTn>
                                  </p:par>
                                  <p:par>
                                    <p:cTn id="26" presetID="2" presetClass="entr" presetSubtype="8" fill="hold" nodeType="withEffect">
                                      <p:stCondLst>
                                        <p:cond delay="0"/>
                                      </p:stCondLst>
                                      <p:childTnLst>
                                        <p:set>
                                          <p:cBhvr>
                                            <p:cTn id="27" dur="1" fill="hold">
                                              <p:stCondLst>
                                                <p:cond delay="0"/>
                                              </p:stCondLst>
                                            </p:cTn>
                                            <p:tgtEl>
                                              <p:spTgt spid="143"/>
                                            </p:tgtEl>
                                            <p:attrNameLst>
                                              <p:attrName>style.visibility</p:attrName>
                                            </p:attrNameLst>
                                          </p:cBhvr>
                                          <p:to>
                                            <p:strVal val="visible"/>
                                          </p:to>
                                        </p:set>
                                        <p:anim calcmode="lin" valueType="num">
                                          <p:cBhvr additive="base">
                                            <p:cTn id="28" dur="500" fill="hold"/>
                                            <p:tgtEl>
                                              <p:spTgt spid="143"/>
                                            </p:tgtEl>
                                            <p:attrNameLst>
                                              <p:attrName>ppt_x</p:attrName>
                                            </p:attrNameLst>
                                          </p:cBhvr>
                                          <p:tavLst>
                                            <p:tav tm="0">
                                              <p:val>
                                                <p:strVal val="0-#ppt_w/2"/>
                                              </p:val>
                                            </p:tav>
                                            <p:tav tm="100000">
                                              <p:val>
                                                <p:strVal val="#ppt_x"/>
                                              </p:val>
                                            </p:tav>
                                          </p:tavLst>
                                        </p:anim>
                                        <p:anim calcmode="lin" valueType="num">
                                          <p:cBhvr additive="base">
                                            <p:cTn id="29" dur="500" fill="hold"/>
                                            <p:tgtEl>
                                              <p:spTgt spid="143"/>
                                            </p:tgtEl>
                                            <p:attrNameLst>
                                              <p:attrName>ppt_y</p:attrName>
                                            </p:attrNameLst>
                                          </p:cBhvr>
                                          <p:tavLst>
                                            <p:tav tm="0">
                                              <p:val>
                                                <p:strVal val="#ppt_y"/>
                                              </p:val>
                                            </p:tav>
                                            <p:tav tm="100000">
                                              <p:val>
                                                <p:strVal val="#ppt_y"/>
                                              </p:val>
                                            </p:tav>
                                          </p:tavLst>
                                        </p:anim>
                                      </p:childTnLst>
                                    </p:cTn>
                                  </p:par>
                                  <p:par>
                                    <p:cTn id="30" presetID="22" presetClass="entr" presetSubtype="8" fill="hold" grpId="0" nodeType="withEffect">
                                      <p:stCondLst>
                                        <p:cond delay="500"/>
                                      </p:stCondLst>
                                      <p:childTnLst>
                                        <p:set>
                                          <p:cBhvr>
                                            <p:cTn id="31" dur="1" fill="hold">
                                              <p:stCondLst>
                                                <p:cond delay="0"/>
                                              </p:stCondLst>
                                            </p:cTn>
                                            <p:tgtEl>
                                              <p:spTgt spid="129"/>
                                            </p:tgtEl>
                                            <p:attrNameLst>
                                              <p:attrName>style.visibility</p:attrName>
                                            </p:attrNameLst>
                                          </p:cBhvr>
                                          <p:to>
                                            <p:strVal val="visible"/>
                                          </p:to>
                                        </p:set>
                                        <p:animEffect transition="in" filter="wipe(left)">
                                          <p:cBhvr>
                                            <p:cTn id="32" dur="500"/>
                                            <p:tgtEl>
                                              <p:spTgt spid="129"/>
                                            </p:tgtEl>
                                          </p:cBhvr>
                                        </p:animEffect>
                                      </p:childTnLst>
                                    </p:cTn>
                                  </p:par>
                                  <p:par>
                                    <p:cTn id="33" presetID="22" presetClass="entr" presetSubtype="8" fill="hold" grpId="0" nodeType="withEffect">
                                      <p:stCondLst>
                                        <p:cond delay="500"/>
                                      </p:stCondLst>
                                      <p:childTnLst>
                                        <p:set>
                                          <p:cBhvr>
                                            <p:cTn id="34" dur="1" fill="hold">
                                              <p:stCondLst>
                                                <p:cond delay="0"/>
                                              </p:stCondLst>
                                            </p:cTn>
                                            <p:tgtEl>
                                              <p:spTgt spid="130"/>
                                            </p:tgtEl>
                                            <p:attrNameLst>
                                              <p:attrName>style.visibility</p:attrName>
                                            </p:attrNameLst>
                                          </p:cBhvr>
                                          <p:to>
                                            <p:strVal val="visible"/>
                                          </p:to>
                                        </p:set>
                                        <p:animEffect transition="in" filter="wipe(left)">
                                          <p:cBhvr>
                                            <p:cTn id="35" dur="500"/>
                                            <p:tgtEl>
                                              <p:spTgt spid="130"/>
                                            </p:tgtEl>
                                          </p:cBhvr>
                                        </p:animEffect>
                                      </p:childTnLst>
                                    </p:cTn>
                                  </p:par>
                                  <p:par>
                                    <p:cTn id="36" presetID="22" presetClass="entr" presetSubtype="8" fill="hold" grpId="0" nodeType="withEffect">
                                      <p:stCondLst>
                                        <p:cond delay="500"/>
                                      </p:stCondLst>
                                      <p:childTnLst>
                                        <p:set>
                                          <p:cBhvr>
                                            <p:cTn id="37" dur="1" fill="hold">
                                              <p:stCondLst>
                                                <p:cond delay="0"/>
                                              </p:stCondLst>
                                            </p:cTn>
                                            <p:tgtEl>
                                              <p:spTgt spid="131"/>
                                            </p:tgtEl>
                                            <p:attrNameLst>
                                              <p:attrName>style.visibility</p:attrName>
                                            </p:attrNameLst>
                                          </p:cBhvr>
                                          <p:to>
                                            <p:strVal val="visible"/>
                                          </p:to>
                                        </p:set>
                                        <p:animEffect transition="in" filter="wipe(left)">
                                          <p:cBhvr>
                                            <p:cTn id="38" dur="500"/>
                                            <p:tgtEl>
                                              <p:spTgt spid="131"/>
                                            </p:tgtEl>
                                          </p:cBhvr>
                                        </p:animEffect>
                                      </p:childTnLst>
                                    </p:cTn>
                                  </p:par>
                                  <p:par>
                                    <p:cTn id="39" presetID="2" presetClass="entr" presetSubtype="2" fill="hold" nodeType="withEffect">
                                      <p:stCondLst>
                                        <p:cond delay="1000"/>
                                      </p:stCondLst>
                                      <p:childTnLst>
                                        <p:set>
                                          <p:cBhvr>
                                            <p:cTn id="40" dur="1" fill="hold">
                                              <p:stCondLst>
                                                <p:cond delay="0"/>
                                              </p:stCondLst>
                                            </p:cTn>
                                            <p:tgtEl>
                                              <p:spTgt spid="132"/>
                                            </p:tgtEl>
                                            <p:attrNameLst>
                                              <p:attrName>style.visibility</p:attrName>
                                            </p:attrNameLst>
                                          </p:cBhvr>
                                          <p:to>
                                            <p:strVal val="visible"/>
                                          </p:to>
                                        </p:set>
                                        <p:anim calcmode="lin" valueType="num">
                                          <p:cBhvr additive="base">
                                            <p:cTn id="41" dur="500" fill="hold"/>
                                            <p:tgtEl>
                                              <p:spTgt spid="132"/>
                                            </p:tgtEl>
                                            <p:attrNameLst>
                                              <p:attrName>ppt_x</p:attrName>
                                            </p:attrNameLst>
                                          </p:cBhvr>
                                          <p:tavLst>
                                            <p:tav tm="0">
                                              <p:val>
                                                <p:strVal val="1+#ppt_w/2"/>
                                              </p:val>
                                            </p:tav>
                                            <p:tav tm="100000">
                                              <p:val>
                                                <p:strVal val="#ppt_x"/>
                                              </p:val>
                                            </p:tav>
                                          </p:tavLst>
                                        </p:anim>
                                        <p:anim calcmode="lin" valueType="num">
                                          <p:cBhvr additive="base">
                                            <p:cTn id="42" dur="500" fill="hold"/>
                                            <p:tgtEl>
                                              <p:spTgt spid="132"/>
                                            </p:tgtEl>
                                            <p:attrNameLst>
                                              <p:attrName>ppt_y</p:attrName>
                                            </p:attrNameLst>
                                          </p:cBhvr>
                                          <p:tavLst>
                                            <p:tav tm="0">
                                              <p:val>
                                                <p:strVal val="#ppt_y"/>
                                              </p:val>
                                            </p:tav>
                                            <p:tav tm="100000">
                                              <p:val>
                                                <p:strVal val="#ppt_y"/>
                                              </p:val>
                                            </p:tav>
                                          </p:tavLst>
                                        </p:anim>
                                      </p:childTnLst>
                                    </p:cTn>
                                  </p:par>
                                  <p:par>
                                    <p:cTn id="43" presetID="2" presetClass="entr" presetSubtype="2" fill="hold" nodeType="withEffect">
                                      <p:stCondLst>
                                        <p:cond delay="1000"/>
                                      </p:stCondLst>
                                      <p:childTnLst>
                                        <p:set>
                                          <p:cBhvr>
                                            <p:cTn id="44" dur="1" fill="hold">
                                              <p:stCondLst>
                                                <p:cond delay="0"/>
                                              </p:stCondLst>
                                            </p:cTn>
                                            <p:tgtEl>
                                              <p:spTgt spid="133"/>
                                            </p:tgtEl>
                                            <p:attrNameLst>
                                              <p:attrName>style.visibility</p:attrName>
                                            </p:attrNameLst>
                                          </p:cBhvr>
                                          <p:to>
                                            <p:strVal val="visible"/>
                                          </p:to>
                                        </p:set>
                                        <p:anim calcmode="lin" valueType="num">
                                          <p:cBhvr additive="base">
                                            <p:cTn id="45" dur="500" fill="hold"/>
                                            <p:tgtEl>
                                              <p:spTgt spid="133"/>
                                            </p:tgtEl>
                                            <p:attrNameLst>
                                              <p:attrName>ppt_x</p:attrName>
                                            </p:attrNameLst>
                                          </p:cBhvr>
                                          <p:tavLst>
                                            <p:tav tm="0">
                                              <p:val>
                                                <p:strVal val="1+#ppt_w/2"/>
                                              </p:val>
                                            </p:tav>
                                            <p:tav tm="100000">
                                              <p:val>
                                                <p:strVal val="#ppt_x"/>
                                              </p:val>
                                            </p:tav>
                                          </p:tavLst>
                                        </p:anim>
                                        <p:anim calcmode="lin" valueType="num">
                                          <p:cBhvr additive="base">
                                            <p:cTn id="46" dur="500" fill="hold"/>
                                            <p:tgtEl>
                                              <p:spTgt spid="133"/>
                                            </p:tgtEl>
                                            <p:attrNameLst>
                                              <p:attrName>ppt_y</p:attrName>
                                            </p:attrNameLst>
                                          </p:cBhvr>
                                          <p:tavLst>
                                            <p:tav tm="0">
                                              <p:val>
                                                <p:strVal val="#ppt_y"/>
                                              </p:val>
                                            </p:tav>
                                            <p:tav tm="100000">
                                              <p:val>
                                                <p:strVal val="#ppt_y"/>
                                              </p:val>
                                            </p:tav>
                                          </p:tavLst>
                                        </p:anim>
                                      </p:childTnLst>
                                    </p:cTn>
                                  </p:par>
                                  <p:par>
                                    <p:cTn id="47" presetID="2" presetClass="entr" presetSubtype="2" fill="hold" nodeType="withEffect">
                                      <p:stCondLst>
                                        <p:cond delay="1000"/>
                                      </p:stCondLst>
                                      <p:childTnLst>
                                        <p:set>
                                          <p:cBhvr>
                                            <p:cTn id="48" dur="1" fill="hold">
                                              <p:stCondLst>
                                                <p:cond delay="0"/>
                                              </p:stCondLst>
                                            </p:cTn>
                                            <p:tgtEl>
                                              <p:spTgt spid="134"/>
                                            </p:tgtEl>
                                            <p:attrNameLst>
                                              <p:attrName>style.visibility</p:attrName>
                                            </p:attrNameLst>
                                          </p:cBhvr>
                                          <p:to>
                                            <p:strVal val="visible"/>
                                          </p:to>
                                        </p:set>
                                        <p:anim calcmode="lin" valueType="num">
                                          <p:cBhvr additive="base">
                                            <p:cTn id="49" dur="500" fill="hold"/>
                                            <p:tgtEl>
                                              <p:spTgt spid="134"/>
                                            </p:tgtEl>
                                            <p:attrNameLst>
                                              <p:attrName>ppt_x</p:attrName>
                                            </p:attrNameLst>
                                          </p:cBhvr>
                                          <p:tavLst>
                                            <p:tav tm="0">
                                              <p:val>
                                                <p:strVal val="1+#ppt_w/2"/>
                                              </p:val>
                                            </p:tav>
                                            <p:tav tm="100000">
                                              <p:val>
                                                <p:strVal val="#ppt_x"/>
                                              </p:val>
                                            </p:tav>
                                          </p:tavLst>
                                        </p:anim>
                                        <p:anim calcmode="lin" valueType="num">
                                          <p:cBhvr additive="base">
                                            <p:cTn id="50" dur="500" fill="hold"/>
                                            <p:tgtEl>
                                              <p:spTgt spid="1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p:bldP spid="130" grpId="0"/>
          <p:bldP spid="131" grpId="0"/>
          <p:bldP spid="135" grpId="0"/>
          <p:bldP spid="136" grpId="0"/>
          <p:bldP spid="137" grpId="0"/>
          <p:bldP spid="52"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799169" y="425512"/>
            <a:ext cx="10593659" cy="3003488"/>
          </a:xfrm>
          <a:prstGeom prst="rect">
            <a:avLst/>
          </a:prstGeom>
        </p:spPr>
        <p:txBody>
          <a:bodyPr wrap="square" lIns="91416" tIns="45707" rIns="91416" bIns="45707">
            <a:spAutoFit/>
          </a:bodyPr>
          <a:lstStyle/>
          <a:p>
            <a:pPr defTabSz="1218565">
              <a:lnSpc>
                <a:spcPct val="150000"/>
              </a:lnSpc>
            </a:pPr>
            <a:r>
              <a:rPr lang="en-US" sz="1600" dirty="0">
                <a:solidFill>
                  <a:srgbClr val="3B3838"/>
                </a:solidFill>
                <a:latin typeface="Microsoft YaHei" panose="020B0503020204020204" pitchFamily="34" charset="-122"/>
                <a:ea typeface="Microsoft YaHei" panose="020B0503020204020204" pitchFamily="34" charset="-122"/>
              </a:rPr>
              <a:t>We can setup the circuit in real life as follows:</a:t>
            </a:r>
          </a:p>
          <a:p>
            <a:pPr marL="285750" indent="-285750" defTabSz="1218565">
              <a:lnSpc>
                <a:spcPct val="150000"/>
              </a:lnSpc>
              <a:buFont typeface="Arial" panose="020B0604020202020204" pitchFamily="34" charset="0"/>
              <a:buChar char="•"/>
            </a:pPr>
            <a:r>
              <a:rPr lang="en-US" sz="1600" dirty="0">
                <a:solidFill>
                  <a:srgbClr val="3B3838"/>
                </a:solidFill>
                <a:latin typeface="Microsoft YaHei" panose="020B0503020204020204" pitchFamily="34" charset="-122"/>
                <a:ea typeface="Microsoft YaHei" panose="020B0503020204020204" pitchFamily="34" charset="-122"/>
              </a:rPr>
              <a:t>The fingerprint scanner can be set on the entry .</a:t>
            </a:r>
          </a:p>
          <a:p>
            <a:pPr marL="285750" indent="-285750" defTabSz="1218565">
              <a:lnSpc>
                <a:spcPct val="150000"/>
              </a:lnSpc>
              <a:buFont typeface="Arial" panose="020B0604020202020204" pitchFamily="34" charset="0"/>
              <a:buChar char="•"/>
            </a:pPr>
            <a:r>
              <a:rPr lang="en-US" sz="1600" dirty="0">
                <a:solidFill>
                  <a:srgbClr val="3B3838"/>
                </a:solidFill>
                <a:latin typeface="Microsoft YaHei" panose="020B0503020204020204" pitchFamily="34" charset="-122"/>
                <a:ea typeface="Microsoft YaHei" panose="020B0503020204020204" pitchFamily="34" charset="-122"/>
              </a:rPr>
              <a:t>Inside the room/ the exit path we keep the UV sensor.</a:t>
            </a:r>
          </a:p>
          <a:p>
            <a:pPr marL="285750" indent="-285750" defTabSz="1218565">
              <a:lnSpc>
                <a:spcPct val="150000"/>
              </a:lnSpc>
              <a:buFont typeface="Arial" panose="020B0604020202020204" pitchFamily="34" charset="0"/>
              <a:buChar char="•"/>
            </a:pPr>
            <a:r>
              <a:rPr lang="en-US" sz="1600" dirty="0">
                <a:solidFill>
                  <a:srgbClr val="3B3838"/>
                </a:solidFill>
                <a:latin typeface="Microsoft YaHei" panose="020B0503020204020204" pitchFamily="34" charset="-122"/>
                <a:ea typeface="Microsoft YaHei" panose="020B0503020204020204" pitchFamily="34" charset="-122"/>
              </a:rPr>
              <a:t>The solenoid lock stays inside the room, i.e., in the exit path.</a:t>
            </a:r>
          </a:p>
          <a:p>
            <a:pPr marL="285750" indent="-285750" defTabSz="1218565">
              <a:lnSpc>
                <a:spcPct val="150000"/>
              </a:lnSpc>
              <a:buFont typeface="Arial" panose="020B0604020202020204" pitchFamily="34" charset="0"/>
              <a:buChar char="•"/>
            </a:pPr>
            <a:r>
              <a:rPr lang="en-US" sz="1600" dirty="0">
                <a:solidFill>
                  <a:srgbClr val="3B3838"/>
                </a:solidFill>
                <a:latin typeface="Microsoft YaHei" panose="020B0503020204020204" pitchFamily="34" charset="-122"/>
                <a:ea typeface="Microsoft YaHei" panose="020B0503020204020204" pitchFamily="34" charset="-122"/>
              </a:rPr>
              <a:t>The red and green LED lights are kept on the entrance so as to indicate the person whether the fingerprint is right or wrong.</a:t>
            </a:r>
          </a:p>
          <a:p>
            <a:pPr marL="285750" indent="-285750" defTabSz="1218565">
              <a:lnSpc>
                <a:spcPct val="150000"/>
              </a:lnSpc>
              <a:buFont typeface="Arial" panose="020B0604020202020204" pitchFamily="34" charset="0"/>
              <a:buChar char="•"/>
            </a:pPr>
            <a:r>
              <a:rPr lang="en-US" sz="1600" dirty="0">
                <a:solidFill>
                  <a:srgbClr val="3B3838"/>
                </a:solidFill>
                <a:latin typeface="Microsoft YaHei" panose="020B0503020204020204" pitchFamily="34" charset="-122"/>
                <a:ea typeface="Microsoft YaHei" panose="020B0503020204020204" pitchFamily="34" charset="-122"/>
              </a:rPr>
              <a:t>The 18V battery is used to make the solenoid lock work.</a:t>
            </a:r>
          </a:p>
          <a:p>
            <a:pPr defTabSz="1218565">
              <a:lnSpc>
                <a:spcPct val="150000"/>
              </a:lnSpc>
            </a:pPr>
            <a:r>
              <a:rPr lang="en-US" sz="1600" dirty="0">
                <a:solidFill>
                  <a:srgbClr val="3B3838"/>
                </a:solidFill>
                <a:latin typeface="Microsoft YaHei" panose="020B0503020204020204" pitchFamily="34" charset="-122"/>
                <a:ea typeface="Microsoft YaHei" panose="020B0503020204020204" pitchFamily="34" charset="-122"/>
              </a:rPr>
              <a:t>    </a:t>
            </a:r>
            <a:endParaRPr sz="1600" dirty="0">
              <a:solidFill>
                <a:srgbClr val="3B3838"/>
              </a:solidFill>
              <a:latin typeface="Microsoft YaHei" panose="020B0503020204020204" pitchFamily="34" charset="-122"/>
              <a:ea typeface="Microsoft YaHei" panose="020B0503020204020204" pitchFamily="34" charset="-122"/>
            </a:endParaRPr>
          </a:p>
        </p:txBody>
      </p:sp>
      <p:sp>
        <p:nvSpPr>
          <p:cNvPr id="51" name="Rectangle 39"/>
          <p:cNvSpPr>
            <a:spLocks noChangeArrowheads="1"/>
          </p:cNvSpPr>
          <p:nvPr/>
        </p:nvSpPr>
        <p:spPr bwMode="auto">
          <a:xfrm>
            <a:off x="4279687" y="0"/>
            <a:ext cx="3632624" cy="54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buFont typeface="Arial" panose="020B0604020202020204" pitchFamily="34" charset="0"/>
              <a:buNone/>
            </a:pPr>
            <a:r>
              <a:rPr lang="en-US" altLang="zh-CN" sz="3200" b="1" dirty="0">
                <a:solidFill>
                  <a:srgbClr val="5C5D5F"/>
                </a:solidFill>
                <a:latin typeface="Microsoft YaHei" panose="020B0503020204020204" pitchFamily="34" charset="-122"/>
                <a:ea typeface="Microsoft YaHei" panose="020B0503020204020204" pitchFamily="34" charset="-122"/>
              </a:rPr>
              <a:t>The Setup</a:t>
            </a:r>
          </a:p>
        </p:txBody>
      </p:sp>
      <p:pic>
        <p:nvPicPr>
          <p:cNvPr id="2" name="Picture 1">
            <a:extLst>
              <a:ext uri="{FF2B5EF4-FFF2-40B4-BE49-F238E27FC236}">
                <a16:creationId xmlns:a16="http://schemas.microsoft.com/office/drawing/2014/main" id="{C6483768-2A11-4D87-9752-D531FB6E3BB2}"/>
              </a:ext>
            </a:extLst>
          </p:cNvPr>
          <p:cNvPicPr>
            <a:picLocks noChangeAspect="1"/>
          </p:cNvPicPr>
          <p:nvPr/>
        </p:nvPicPr>
        <p:blipFill rotWithShape="1">
          <a:blip r:embed="rId3"/>
          <a:srcRect t="13529" r="14687" b="9593"/>
          <a:stretch/>
        </p:blipFill>
        <p:spPr>
          <a:xfrm rot="5400000">
            <a:off x="7361842" y="1894027"/>
            <a:ext cx="4388062" cy="527225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Tm="5000">
        <p14:flip dir="r"/>
      </p:transition>
    </mc:Choice>
    <mc:Fallback xmlns="">
      <p:transition spd="slow" advTm="5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14:bounceEnd="50000">
                                          <p:cBhvr additive="base">
                                            <p:cTn id="7" dur="500" fill="hold"/>
                                            <p:tgtEl>
                                              <p:spTgt spid="51"/>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51"/>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500"/>
                                      </p:stCondLst>
                                      <p:childTnLst>
                                        <p:set>
                                          <p:cBhvr>
                                            <p:cTn id="10" dur="1" fill="hold">
                                              <p:stCondLst>
                                                <p:cond delay="0"/>
                                              </p:stCondLst>
                                            </p:cTn>
                                            <p:tgtEl>
                                              <p:spTgt spid="45"/>
                                            </p:tgtEl>
                                            <p:attrNameLst>
                                              <p:attrName>style.visibility</p:attrName>
                                            </p:attrNameLst>
                                          </p:cBhvr>
                                          <p:to>
                                            <p:strVal val="visible"/>
                                          </p:to>
                                        </p:set>
                                        <p:animEffect transition="in" filter="wipe(left)">
                                          <p:cBhvr>
                                            <p:cTn id="1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5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1+#ppt_w/2"/>
                                              </p:val>
                                            </p:tav>
                                            <p:tav tm="100000">
                                              <p:val>
                                                <p:strVal val="#ppt_x"/>
                                              </p:val>
                                            </p:tav>
                                          </p:tavLst>
                                        </p:anim>
                                        <p:anim calcmode="lin" valueType="num">
                                          <p:cBhvr additive="base">
                                            <p:cTn id="8" dur="500" fill="hold"/>
                                            <p:tgtEl>
                                              <p:spTgt spid="51"/>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6500"/>
                                      </p:stCondLst>
                                      <p:childTnLst>
                                        <p:set>
                                          <p:cBhvr>
                                            <p:cTn id="10" dur="1" fill="hold">
                                              <p:stCondLst>
                                                <p:cond delay="0"/>
                                              </p:stCondLst>
                                            </p:cTn>
                                            <p:tgtEl>
                                              <p:spTgt spid="45"/>
                                            </p:tgtEl>
                                            <p:attrNameLst>
                                              <p:attrName>style.visibility</p:attrName>
                                            </p:attrNameLst>
                                          </p:cBhvr>
                                          <p:to>
                                            <p:strVal val="visible"/>
                                          </p:to>
                                        </p:set>
                                        <p:animEffect transition="in" filter="wipe(left)">
                                          <p:cBhvr>
                                            <p:cTn id="1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51"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A9BF3D-D6B2-46DB-8114-CCFBBC910FCB}"/>
              </a:ext>
            </a:extLst>
          </p:cNvPr>
          <p:cNvSpPr txBox="1"/>
          <p:nvPr/>
        </p:nvSpPr>
        <p:spPr>
          <a:xfrm>
            <a:off x="1226634" y="579863"/>
            <a:ext cx="10036098" cy="5509200"/>
          </a:xfrm>
          <a:prstGeom prst="rect">
            <a:avLst/>
          </a:prstGeom>
          <a:noFill/>
        </p:spPr>
        <p:txBody>
          <a:bodyPr wrap="square" rtlCol="0">
            <a:spAutoFit/>
          </a:bodyPr>
          <a:lstStyle/>
          <a:p>
            <a:r>
              <a:rPr lang="en-US" sz="2000" b="1" dirty="0">
                <a:latin typeface="Microsoft YaHei" panose="020B0503020204020204" pitchFamily="34" charset="-122"/>
                <a:ea typeface="Microsoft YaHei" panose="020B0503020204020204" pitchFamily="34" charset="-122"/>
              </a:rPr>
              <a:t>Behind The Scenes</a:t>
            </a:r>
          </a:p>
          <a:p>
            <a:r>
              <a:rPr lang="en-US" dirty="0">
                <a:latin typeface="Microsoft YaHei" panose="020B0503020204020204" pitchFamily="34" charset="-122"/>
                <a:ea typeface="Microsoft YaHei" panose="020B0503020204020204" pitchFamily="34" charset="-122"/>
              </a:rPr>
              <a:t>The soul of this project is the Arduino UNO and its coding. Before the lock is brought to work the code is almost everything which makes the project successful.</a:t>
            </a:r>
          </a:p>
          <a:p>
            <a:r>
              <a:rPr lang="en-US" dirty="0">
                <a:latin typeface="Microsoft YaHei" panose="020B0503020204020204" pitchFamily="34" charset="-122"/>
                <a:ea typeface="Microsoft YaHei" panose="020B0503020204020204" pitchFamily="34" charset="-122"/>
              </a:rPr>
              <a:t>There are two parts to this project. One is to open the door from the outside and the other from the inside. </a:t>
            </a:r>
          </a:p>
          <a:p>
            <a:endParaRPr lang="en-US" sz="2000" b="1" dirty="0">
              <a:latin typeface="Microsoft YaHei" panose="020B0503020204020204" pitchFamily="34" charset="-122"/>
              <a:ea typeface="Microsoft YaHei" panose="020B0503020204020204" pitchFamily="34" charset="-122"/>
            </a:endParaRPr>
          </a:p>
          <a:p>
            <a:r>
              <a:rPr lang="en-US" sz="2000" b="1" dirty="0">
                <a:latin typeface="Microsoft YaHei" panose="020B0503020204020204" pitchFamily="34" charset="-122"/>
                <a:ea typeface="Microsoft YaHei" panose="020B0503020204020204" pitchFamily="34" charset="-122"/>
              </a:rPr>
              <a:t>To Open The Door From The Inside</a:t>
            </a:r>
          </a:p>
          <a:p>
            <a:r>
              <a:rPr lang="en-US" dirty="0">
                <a:latin typeface="Microsoft YaHei" panose="020B0503020204020204" pitchFamily="34" charset="-122"/>
                <a:ea typeface="Microsoft YaHei" panose="020B0503020204020204" pitchFamily="34" charset="-122"/>
              </a:rPr>
              <a:t>The various libraries in the Arduino help us read and store the fingerprint we want to save. This has a capability to store about 200 fingerprint data. </a:t>
            </a:r>
          </a:p>
          <a:p>
            <a:r>
              <a:rPr lang="en-US" dirty="0">
                <a:latin typeface="Microsoft YaHei" panose="020B0503020204020204" pitchFamily="34" charset="-122"/>
                <a:ea typeface="Microsoft YaHei" panose="020B0503020204020204" pitchFamily="34" charset="-122"/>
              </a:rPr>
              <a:t>The fingerprint scanner reads the data which is fed into it by the user. This is passed on to the Arduino. The Arduino checks whether the fingerprint has the access to unlock the door. If the person has the accessibility, the green LED blinks and the solenoid lock is unlocked. When it doesn’t, then the red LED blinks and there is no effect on the lock.</a:t>
            </a:r>
          </a:p>
          <a:p>
            <a:pPr lvl="0"/>
            <a:endParaRPr lang="en-US" sz="2000" b="1" dirty="0">
              <a:solidFill>
                <a:prstClr val="black"/>
              </a:solidFill>
              <a:latin typeface="Microsoft YaHei" panose="020B0503020204020204" pitchFamily="34" charset="-122"/>
              <a:ea typeface="Microsoft YaHei" panose="020B0503020204020204" pitchFamily="34" charset="-122"/>
            </a:endParaRPr>
          </a:p>
          <a:p>
            <a:pPr lvl="0"/>
            <a:r>
              <a:rPr lang="en-US" sz="2000" b="1" dirty="0">
                <a:solidFill>
                  <a:prstClr val="black"/>
                </a:solidFill>
                <a:latin typeface="Microsoft YaHei" panose="020B0503020204020204" pitchFamily="34" charset="-122"/>
                <a:ea typeface="Microsoft YaHei" panose="020B0503020204020204" pitchFamily="34" charset="-122"/>
              </a:rPr>
              <a:t>To Open The Door From The Outside</a:t>
            </a:r>
          </a:p>
          <a:p>
            <a:r>
              <a:rPr lang="en-US" dirty="0">
                <a:solidFill>
                  <a:prstClr val="black"/>
                </a:solidFill>
                <a:latin typeface="Microsoft YaHei" panose="020B0503020204020204" pitchFamily="34" charset="-122"/>
                <a:ea typeface="Microsoft YaHei" panose="020B0503020204020204" pitchFamily="34" charset="-122"/>
              </a:rPr>
              <a:t>Since a person who has entered the room is an authorized person, he now doesn’t require any sort of security check to leave. The person can simply place their palm on HC SR04 Ultrasonic Sensor(present inside the room). As per the code, with the proper gesture, the solenoid lock opens up and the person can leave.</a:t>
            </a:r>
          </a:p>
        </p:txBody>
      </p:sp>
    </p:spTree>
  </p:cSld>
  <p:clrMapOvr>
    <a:masterClrMapping/>
  </p:clrMapOvr>
  <mc:AlternateContent xmlns:mc="http://schemas.openxmlformats.org/markup-compatibility/2006" xmlns:p14="http://schemas.microsoft.com/office/powerpoint/2010/main">
    <mc:Choice Requires="p14">
      <p:transition spd="slow" p14:dur="1250" advTm="5000">
        <p14:flip dir="r"/>
      </p:transition>
    </mc:Choice>
    <mc:Fallback xmlns="">
      <p:transition spd="slow" advTm="5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1296</TotalTime>
  <Words>1285</Words>
  <Application>Microsoft Office PowerPoint</Application>
  <PresentationFormat>Widescreen</PresentationFormat>
  <Paragraphs>103</Paragraphs>
  <Slides>13</Slides>
  <Notes>8</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Microsoft YaHei</vt:lpstr>
      <vt:lpstr>Microsoft YaHei Light</vt:lpstr>
      <vt:lpstr>Microsoft YaHei UI</vt:lpstr>
      <vt:lpstr>Arial</vt:lpstr>
      <vt:lpstr>Bahnschrift Condensed</vt:lpstr>
      <vt:lpstr>Calibri</vt:lpstr>
      <vt:lpstr>Calibri Light</vt:lpstr>
      <vt:lpstr>Century Gothic</vt:lpstr>
      <vt:lpstr>Impact</vt:lpstr>
      <vt:lpstr>1_Office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Chirag Shameek Sahu</cp:lastModifiedBy>
  <cp:revision>57</cp:revision>
  <dcterms:created xsi:type="dcterms:W3CDTF">2017-11-30T13:22:00Z</dcterms:created>
  <dcterms:modified xsi:type="dcterms:W3CDTF">2019-11-26T03:52:42Z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1033-11.2.0.8991</vt:lpwstr>
  </property>
</Properties>
</file>

<file path=docProps/thumbnail.jpeg>
</file>